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3"/>
  </p:sldMasterIdLst>
  <p:notesMasterIdLst>
    <p:notesMasterId r:id="rId20"/>
  </p:notesMasterIdLst>
  <p:sldIdLst>
    <p:sldId id="256" r:id="rId4"/>
    <p:sldId id="258" r:id="rId5"/>
    <p:sldId id="263" r:id="rId6"/>
    <p:sldId id="273" r:id="rId7"/>
    <p:sldId id="274" r:id="rId8"/>
    <p:sldId id="275" r:id="rId9"/>
    <p:sldId id="276" r:id="rId10"/>
    <p:sldId id="265" r:id="rId11"/>
    <p:sldId id="260" r:id="rId12"/>
    <p:sldId id="268" r:id="rId13"/>
    <p:sldId id="267" r:id="rId14"/>
    <p:sldId id="266" r:id="rId15"/>
    <p:sldId id="272" r:id="rId16"/>
    <p:sldId id="261" r:id="rId17"/>
    <p:sldId id="262" r:id="rId18"/>
    <p:sldId id="264" r:id="rId19"/>
  </p:sldIdLst>
  <p:sldSz cx="9144000" cy="5143500" type="screen16x9"/>
  <p:notesSz cx="6858000" cy="9144000"/>
  <p:embeddedFontLst>
    <p:embeddedFont>
      <p:font typeface="Barlow" panose="020F0502020204030204"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54">
          <p15:clr>
            <a:srgbClr val="9AA0A6"/>
          </p15:clr>
        </p15:guide>
        <p15:guide id="2" orient="horz" pos="331">
          <p15:clr>
            <a:srgbClr val="9AA0A6"/>
          </p15:clr>
        </p15:guide>
        <p15:guide id="3" orient="horz" pos="2907">
          <p15:clr>
            <a:srgbClr val="9AA0A6"/>
          </p15:clr>
        </p15:guide>
        <p15:guide id="4" pos="5301">
          <p15:clr>
            <a:srgbClr val="9AA0A6"/>
          </p15:clr>
        </p15:guide>
        <p15:guide id="5" orient="horz" pos="60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8571" autoAdjust="0"/>
  </p:normalViewPr>
  <p:slideViewPr>
    <p:cSldViewPr snapToGrid="0">
      <p:cViewPr varScale="1">
        <p:scale>
          <a:sx n="115" d="100"/>
          <a:sy n="115" d="100"/>
        </p:scale>
        <p:origin x="1494" y="90"/>
      </p:cViewPr>
      <p:guideLst>
        <p:guide pos="454"/>
        <p:guide orient="horz" pos="331"/>
        <p:guide orient="horz" pos="2907"/>
        <p:guide pos="5301"/>
        <p:guide orient="horz" pos="6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font" Target="fonts/font1.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yton Yourch" userId="922f82bb-a12c-42f1-830f-2767afea7b59" providerId="ADAL" clId="{F5C49653-B7C9-42E0-BB7C-ED1CD67135D7}"/>
    <pc:docChg chg="modSld sldOrd">
      <pc:chgData name="Peyton Yourch" userId="922f82bb-a12c-42f1-830f-2767afea7b59" providerId="ADAL" clId="{F5C49653-B7C9-42E0-BB7C-ED1CD67135D7}" dt="2024-06-07T14:43:55.501" v="1"/>
      <pc:docMkLst>
        <pc:docMk/>
      </pc:docMkLst>
      <pc:sldChg chg="ord">
        <pc:chgData name="Peyton Yourch" userId="922f82bb-a12c-42f1-830f-2767afea7b59" providerId="ADAL" clId="{F5C49653-B7C9-42E0-BB7C-ED1CD67135D7}" dt="2024-06-07T14:43:55.501" v="1"/>
        <pc:sldMkLst>
          <pc:docMk/>
          <pc:sldMk cId="0" sldId="25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dirty="0"/>
              <a:t>Age</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Age Group's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9DB4-F143-B031-21545E46ED0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9DB4-F143-B031-21545E46ED0C}"/>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9DB4-F143-B031-21545E46ED0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9DB4-F143-B031-21545E46ED0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9DB4-F143-B031-21545E46ED0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9DB4-F143-B031-21545E46ED0C}"/>
              </c:ext>
            </c:extLst>
          </c:dPt>
          <c:dPt>
            <c:idx val="6"/>
            <c:bubble3D val="0"/>
            <c:spPr>
              <a:solidFill>
                <a:srgbClr val="FF9999"/>
              </a:solidFill>
              <a:ln w="25400">
                <a:solidFill>
                  <a:schemeClr val="lt1"/>
                </a:solidFill>
              </a:ln>
              <a:effectLst/>
              <a:sp3d contourW="25400">
                <a:contourClr>
                  <a:schemeClr val="lt1"/>
                </a:contourClr>
              </a:sp3d>
            </c:spPr>
            <c:extLst>
              <c:ext xmlns:c16="http://schemas.microsoft.com/office/drawing/2014/chart" uri="{C3380CC4-5D6E-409C-BE32-E72D297353CC}">
                <c16:uniqueId val="{0000000D-9DB4-F143-B031-21545E46ED0C}"/>
              </c:ext>
            </c:extLst>
          </c:dPt>
          <c:dLbls>
            <c:dLbl>
              <c:idx val="0"/>
              <c:layout>
                <c:manualLayout>
                  <c:x val="2.8175493501020631E-3"/>
                  <c:y val="-1.1042869641294839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DB4-F143-B031-21545E46ED0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18 - 24 (4)</c:v>
                </c:pt>
                <c:pt idx="1">
                  <c:v>25 - 34 (42)</c:v>
                </c:pt>
                <c:pt idx="2">
                  <c:v>35 - 44 (30)</c:v>
                </c:pt>
                <c:pt idx="3">
                  <c:v>45 - 54 (46)</c:v>
                </c:pt>
                <c:pt idx="4">
                  <c:v>55 - 64 (56)</c:v>
                </c:pt>
                <c:pt idx="5">
                  <c:v>65 - 74 (25)</c:v>
                </c:pt>
                <c:pt idx="6">
                  <c:v>75 + (10)</c:v>
                </c:pt>
              </c:strCache>
            </c:strRef>
          </c:cat>
          <c:val>
            <c:numRef>
              <c:f>Sheet1!$B$2:$B$8</c:f>
              <c:numCache>
                <c:formatCode>General</c:formatCode>
                <c:ptCount val="7"/>
                <c:pt idx="0">
                  <c:v>4</c:v>
                </c:pt>
                <c:pt idx="1">
                  <c:v>42</c:v>
                </c:pt>
                <c:pt idx="2">
                  <c:v>30</c:v>
                </c:pt>
                <c:pt idx="3">
                  <c:v>46</c:v>
                </c:pt>
                <c:pt idx="4">
                  <c:v>56</c:v>
                </c:pt>
                <c:pt idx="5">
                  <c:v>25</c:v>
                </c:pt>
                <c:pt idx="6">
                  <c:v>10</c:v>
                </c:pt>
              </c:numCache>
            </c:numRef>
          </c:val>
          <c:extLst>
            <c:ext xmlns:c16="http://schemas.microsoft.com/office/drawing/2014/chart" uri="{C3380CC4-5D6E-409C-BE32-E72D297353CC}">
              <c16:uniqueId val="{0000000E-9DB4-F143-B031-21545E46ED0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2.0460502099953967E-2"/>
          <c:y val="0.82450393700787405"/>
          <c:w val="0.96224385848921101"/>
          <c:h val="0.1640516185476815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278489384192167E-2"/>
          <c:y val="0.14792543026869281"/>
          <c:w val="0.84060811816926462"/>
          <c:h val="0.68666064394865878"/>
        </c:manualLayout>
      </c:layout>
      <c:pie3DChart>
        <c:varyColors val="1"/>
        <c:ser>
          <c:idx val="0"/>
          <c:order val="0"/>
          <c:tx>
            <c:strRef>
              <c:f>Sheet1!$B$1</c:f>
              <c:strCache>
                <c:ptCount val="1"/>
                <c:pt idx="0">
                  <c:v>Gender</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C98-B743-9560-5BAE54ECF624}"/>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8C98-B743-9560-5BAE54ECF624}"/>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8C98-B743-9560-5BAE54ECF624}"/>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8C98-B743-9560-5BAE54ECF624}"/>
              </c:ext>
            </c:extLst>
          </c:dPt>
          <c:dPt>
            <c:idx val="4"/>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8C98-B743-9560-5BAE54ECF62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Female (168)</c:v>
                </c:pt>
                <c:pt idx="1">
                  <c:v>Male (41)</c:v>
                </c:pt>
                <c:pt idx="2">
                  <c:v>Transgender (1)</c:v>
                </c:pt>
                <c:pt idx="3">
                  <c:v>NB (2)</c:v>
                </c:pt>
                <c:pt idx="4">
                  <c:v>Prefer not to answer (1)</c:v>
                </c:pt>
              </c:strCache>
            </c:strRef>
          </c:cat>
          <c:val>
            <c:numRef>
              <c:f>Sheet1!$B$2:$B$6</c:f>
              <c:numCache>
                <c:formatCode>General</c:formatCode>
                <c:ptCount val="5"/>
                <c:pt idx="0">
                  <c:v>167</c:v>
                </c:pt>
                <c:pt idx="1">
                  <c:v>41</c:v>
                </c:pt>
                <c:pt idx="2">
                  <c:v>1</c:v>
                </c:pt>
                <c:pt idx="3">
                  <c:v>2</c:v>
                </c:pt>
                <c:pt idx="4">
                  <c:v>1</c:v>
                </c:pt>
              </c:numCache>
            </c:numRef>
          </c:val>
          <c:extLst>
            <c:ext xmlns:c16="http://schemas.microsoft.com/office/drawing/2014/chart" uri="{C3380CC4-5D6E-409C-BE32-E72D297353CC}">
              <c16:uniqueId val="{0000000A-8C98-B743-9560-5BAE54ECF624}"/>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8.9836551529634268E-3"/>
          <c:y val="0.83277160748710644"/>
          <c:w val="0.97864019920116585"/>
          <c:h val="0.16722843808420199"/>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High School Graduate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C90-4542-9A12-8F3C8FEE0244}"/>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EC90-4542-9A12-8F3C8FEE0244}"/>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EC90-4542-9A12-8F3C8FEE0244}"/>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EC90-4542-9A12-8F3C8FEE0244}"/>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 (149)</c:v>
                </c:pt>
                <c:pt idx="1">
                  <c:v>No (64)</c:v>
                </c:pt>
              </c:strCache>
            </c:strRef>
          </c:cat>
          <c:val>
            <c:numRef>
              <c:f>Sheet1!$B$2:$B$5</c:f>
              <c:numCache>
                <c:formatCode>General</c:formatCode>
                <c:ptCount val="4"/>
                <c:pt idx="0">
                  <c:v>149</c:v>
                </c:pt>
                <c:pt idx="1">
                  <c:v>64</c:v>
                </c:pt>
              </c:numCache>
            </c:numRef>
          </c:val>
          <c:extLst>
            <c:ext xmlns:c16="http://schemas.microsoft.com/office/drawing/2014/chart" uri="{C3380CC4-5D6E-409C-BE32-E72D297353CC}">
              <c16:uniqueId val="{00000008-EC90-4542-9A12-8F3C8FEE0244}"/>
            </c:ext>
          </c:extLst>
        </c:ser>
        <c:dLbls>
          <c:showLegendKey val="0"/>
          <c:showVal val="0"/>
          <c:showCatName val="0"/>
          <c:showSerName val="0"/>
          <c:showPercent val="0"/>
          <c:showBubbleSize val="0"/>
          <c:showLeaderLines val="1"/>
        </c:dLbls>
      </c:pie3D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dirty="0"/>
              <a:t>Receive</a:t>
            </a:r>
            <a:r>
              <a:rPr lang="en-US" baseline="0" dirty="0"/>
              <a:t> </a:t>
            </a:r>
            <a:r>
              <a:rPr lang="en-US" dirty="0"/>
              <a:t>State or Federal Disability</a:t>
            </a:r>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State or Federal Disability</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E4E-794B-A912-60D0C8F856FE}"/>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EE4E-794B-A912-60D0C8F856FE}"/>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EE4E-794B-A912-60D0C8F856FE}"/>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EE4E-794B-A912-60D0C8F856F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Yes (86)</c:v>
                </c:pt>
                <c:pt idx="1">
                  <c:v>No (127)</c:v>
                </c:pt>
              </c:strCache>
            </c:strRef>
          </c:cat>
          <c:val>
            <c:numRef>
              <c:f>Sheet1!$B$2:$B$5</c:f>
              <c:numCache>
                <c:formatCode>General</c:formatCode>
                <c:ptCount val="4"/>
                <c:pt idx="0">
                  <c:v>86</c:v>
                </c:pt>
                <c:pt idx="1">
                  <c:v>127</c:v>
                </c:pt>
              </c:numCache>
            </c:numRef>
          </c:val>
          <c:extLst>
            <c:ext xmlns:c16="http://schemas.microsoft.com/office/drawing/2014/chart" uri="{C3380CC4-5D6E-409C-BE32-E72D297353CC}">
              <c16:uniqueId val="{00000008-EE4E-794B-A912-60D0C8F856FE}"/>
            </c:ext>
          </c:extLst>
        </c:ser>
        <c:dLbls>
          <c:showLegendKey val="0"/>
          <c:showVal val="0"/>
          <c:showCatName val="0"/>
          <c:showSerName val="0"/>
          <c:showPercent val="0"/>
          <c:showBubbleSize val="0"/>
          <c:showLeaderLines val="1"/>
        </c:dLbls>
      </c:pie3D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r>
              <a:rPr lang="en-US" dirty="0"/>
              <a:t>USDA Food Insecurity – Food Security Survey Module,</a:t>
            </a:r>
            <a:r>
              <a:rPr lang="en-US" baseline="0" dirty="0"/>
              <a:t> short form</a:t>
            </a:r>
            <a:endParaRPr lang="en-US" dirty="0"/>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USDA Food Insecurity</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2FBC-6B4B-869C-88B556A1821E}"/>
              </c:ext>
            </c:extLst>
          </c:dPt>
          <c:dPt>
            <c:idx val="1"/>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3-2FBC-6B4B-869C-88B556A1821E}"/>
              </c:ext>
            </c:extLst>
          </c:dPt>
          <c:dPt>
            <c:idx val="2"/>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5-2FBC-6B4B-869C-88B556A1821E}"/>
              </c:ext>
            </c:extLst>
          </c:dPt>
          <c:dPt>
            <c:idx val="3"/>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2FBC-6B4B-869C-88B556A1821E}"/>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High or Marginal Food Security (35)</c:v>
                </c:pt>
                <c:pt idx="1">
                  <c:v>Low Food Security (79)</c:v>
                </c:pt>
                <c:pt idx="2">
                  <c:v>Very Low Food Security (99)</c:v>
                </c:pt>
              </c:strCache>
            </c:strRef>
          </c:cat>
          <c:val>
            <c:numRef>
              <c:f>Sheet1!$B$2:$B$5</c:f>
              <c:numCache>
                <c:formatCode>General</c:formatCode>
                <c:ptCount val="4"/>
                <c:pt idx="0">
                  <c:v>35</c:v>
                </c:pt>
                <c:pt idx="1">
                  <c:v>79</c:v>
                </c:pt>
                <c:pt idx="2">
                  <c:v>99</c:v>
                </c:pt>
              </c:numCache>
            </c:numRef>
          </c:val>
          <c:extLst>
            <c:ext xmlns:c16="http://schemas.microsoft.com/office/drawing/2014/chart" uri="{C3380CC4-5D6E-409C-BE32-E72D297353CC}">
              <c16:uniqueId val="{00000008-2FBC-6B4B-869C-88B556A1821E}"/>
            </c:ext>
          </c:extLst>
        </c:ser>
        <c:dLbls>
          <c:showLegendKey val="0"/>
          <c:showVal val="0"/>
          <c:showCatName val="0"/>
          <c:showSerName val="0"/>
          <c:showPercent val="0"/>
          <c:showBubbleSize val="0"/>
          <c:showLeaderLines val="1"/>
        </c:dLbls>
      </c:pie3DChart>
      <c:spPr>
        <a:noFill/>
        <a:ln>
          <a:noFill/>
        </a:ln>
        <a:effectLst/>
      </c:spPr>
    </c:plotArea>
    <c:legend>
      <c:legendPos val="b"/>
      <c:legendEntry>
        <c:idx val="3"/>
        <c:delete val="1"/>
      </c:legendEntry>
      <c:layout>
        <c:manualLayout>
          <c:xMode val="edge"/>
          <c:yMode val="edge"/>
          <c:x val="5.3673606092910442E-2"/>
          <c:y val="0.81564858214850944"/>
          <c:w val="0.92775926260472641"/>
          <c:h val="0.16700938548364166"/>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5.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0.05184</cdr:x>
      <cdr:y>0.08508</cdr:y>
    </cdr:from>
    <cdr:to>
      <cdr:x>0.20776</cdr:x>
      <cdr:y>0.15689</cdr:y>
    </cdr:to>
    <cdr:sp macro="" textlink="">
      <cdr:nvSpPr>
        <cdr:cNvPr id="2" name="TextBox 4">
          <a:extLst xmlns:a="http://schemas.openxmlformats.org/drawingml/2006/main">
            <a:ext uri="{FF2B5EF4-FFF2-40B4-BE49-F238E27FC236}">
              <a16:creationId xmlns:a16="http://schemas.microsoft.com/office/drawing/2014/main" id="{B07F1298-5402-4B93-A977-EB0E15DE5336}"/>
            </a:ext>
          </a:extLst>
        </cdr:cNvPr>
        <cdr:cNvSpPr txBox="1"/>
      </cdr:nvSpPr>
      <cdr:spPr>
        <a:xfrm xmlns:a="http://schemas.openxmlformats.org/drawingml/2006/main">
          <a:off x="297111" y="437609"/>
          <a:ext cx="893626"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n=213</a:t>
          </a:r>
        </a:p>
      </cdr:txBody>
    </cdr:sp>
  </cdr:relSizeAnchor>
</c:userShapes>
</file>

<file path=ppt/drawings/drawing2.xml><?xml version="1.0" encoding="utf-8"?>
<c:userShapes xmlns:c="http://schemas.openxmlformats.org/drawingml/2006/chart">
  <cdr:relSizeAnchor xmlns:cdr="http://schemas.openxmlformats.org/drawingml/2006/chartDrawing">
    <cdr:from>
      <cdr:x>0.06906</cdr:x>
      <cdr:y>0.08905</cdr:y>
    </cdr:from>
    <cdr:to>
      <cdr:x>0.21087</cdr:x>
      <cdr:y>0.16421</cdr:y>
    </cdr:to>
    <cdr:sp macro="" textlink="">
      <cdr:nvSpPr>
        <cdr:cNvPr id="2" name="TextBox 4">
          <a:extLst xmlns:a="http://schemas.openxmlformats.org/drawingml/2006/main">
            <a:ext uri="{FF2B5EF4-FFF2-40B4-BE49-F238E27FC236}">
              <a16:creationId xmlns:a16="http://schemas.microsoft.com/office/drawing/2014/main" id="{B07F1298-5402-4B93-A977-EB0E15DE5336}"/>
            </a:ext>
          </a:extLst>
        </cdr:cNvPr>
        <cdr:cNvSpPr txBox="1"/>
      </cdr:nvSpPr>
      <cdr:spPr>
        <a:xfrm xmlns:a="http://schemas.openxmlformats.org/drawingml/2006/main">
          <a:off x="428566" y="437573"/>
          <a:ext cx="880032"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a:t>n=213</a:t>
          </a:r>
        </a:p>
      </cdr:txBody>
    </cdr:sp>
  </cdr:relSizeAnchor>
</c:userShapes>
</file>

<file path=ppt/drawings/drawing3.xml><?xml version="1.0" encoding="utf-8"?>
<c:userShapes xmlns:c="http://schemas.openxmlformats.org/drawingml/2006/chart">
  <cdr:relSizeAnchor xmlns:cdr="http://schemas.openxmlformats.org/drawingml/2006/chartDrawing">
    <cdr:from>
      <cdr:x>0.06751</cdr:x>
      <cdr:y>0.09677</cdr:y>
    </cdr:from>
    <cdr:to>
      <cdr:x>0.24701</cdr:x>
      <cdr:y>0.1719</cdr:y>
    </cdr:to>
    <cdr:sp macro="" textlink="">
      <cdr:nvSpPr>
        <cdr:cNvPr id="2" name="TextBox 4">
          <a:extLst xmlns:a="http://schemas.openxmlformats.org/drawingml/2006/main">
            <a:ext uri="{FF2B5EF4-FFF2-40B4-BE49-F238E27FC236}">
              <a16:creationId xmlns:a16="http://schemas.microsoft.com/office/drawing/2014/main" id="{D2FA200D-74EB-409A-97D5-AAF81FB60F45}"/>
            </a:ext>
          </a:extLst>
        </cdr:cNvPr>
        <cdr:cNvSpPr txBox="1"/>
      </cdr:nvSpPr>
      <cdr:spPr>
        <a:xfrm xmlns:a="http://schemas.openxmlformats.org/drawingml/2006/main">
          <a:off x="385329" y="475724"/>
          <a:ext cx="1024525"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n=213</a:t>
          </a:r>
        </a:p>
      </cdr:txBody>
    </cdr:sp>
  </cdr:relSizeAnchor>
</c:userShapes>
</file>

<file path=ppt/drawings/drawing4.xml><?xml version="1.0" encoding="utf-8"?>
<c:userShapes xmlns:c="http://schemas.openxmlformats.org/drawingml/2006/chart">
  <cdr:relSizeAnchor xmlns:cdr="http://schemas.openxmlformats.org/drawingml/2006/chartDrawing">
    <cdr:from>
      <cdr:x>0.0619</cdr:x>
      <cdr:y>0.09677</cdr:y>
    </cdr:from>
    <cdr:to>
      <cdr:x>0.21418</cdr:x>
      <cdr:y>0.1719</cdr:y>
    </cdr:to>
    <cdr:sp macro="" textlink="">
      <cdr:nvSpPr>
        <cdr:cNvPr id="2" name="TextBox 4">
          <a:extLst xmlns:a="http://schemas.openxmlformats.org/drawingml/2006/main">
            <a:ext uri="{FF2B5EF4-FFF2-40B4-BE49-F238E27FC236}">
              <a16:creationId xmlns:a16="http://schemas.microsoft.com/office/drawing/2014/main" id="{D2FA200D-74EB-409A-97D5-AAF81FB60F45}"/>
            </a:ext>
          </a:extLst>
        </cdr:cNvPr>
        <cdr:cNvSpPr txBox="1"/>
      </cdr:nvSpPr>
      <cdr:spPr>
        <a:xfrm xmlns:a="http://schemas.openxmlformats.org/drawingml/2006/main">
          <a:off x="414647" y="475724"/>
          <a:ext cx="1020071"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t>n=213</a:t>
          </a:r>
        </a:p>
      </cdr:txBody>
    </cdr:sp>
  </cdr:relSizeAnchor>
</c:userShapes>
</file>

<file path=ppt/drawings/drawing5.xml><?xml version="1.0" encoding="utf-8"?>
<c:userShapes xmlns:c="http://schemas.openxmlformats.org/drawingml/2006/chart">
  <cdr:relSizeAnchor xmlns:cdr="http://schemas.openxmlformats.org/drawingml/2006/chartDrawing">
    <cdr:from>
      <cdr:x>0.03062</cdr:x>
      <cdr:y>0.25065</cdr:y>
    </cdr:from>
    <cdr:to>
      <cdr:x>0.12609</cdr:x>
      <cdr:y>0.34778</cdr:y>
    </cdr:to>
    <cdr:pic>
      <cdr:nvPicPr>
        <cdr:cNvPr id="2" name="chart">
          <a:extLst xmlns:a="http://schemas.openxmlformats.org/drawingml/2006/main">
            <a:ext uri="{FF2B5EF4-FFF2-40B4-BE49-F238E27FC236}">
              <a16:creationId xmlns:a16="http://schemas.microsoft.com/office/drawing/2014/main" id="{82CC5FDC-FC46-445E-95B6-72BFAE75C6D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07316" y="1271528"/>
          <a:ext cx="646419" cy="492728"/>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CB does intro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SHARING – nothing is wasted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CB does this slide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21fa792ab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e21fa792ab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THANKS – so much gratitude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I think they are fantastic and I am grateful to them.  They are all wonderful, I wouldn't eat without them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The thanksgiving basket was fantastic, </a:t>
            </a:r>
            <a:r>
              <a:rPr lang="en-US" sz="1800" b="1" dirty="0">
                <a:effectLst/>
                <a:latin typeface="Arial" panose="020B0604020202020204" pitchFamily="34" charset="0"/>
                <a:ea typeface="Calibri" panose="020F0502020204030204" pitchFamily="34" charset="0"/>
                <a:cs typeface="Times New Roman" panose="02020603050405020304" pitchFamily="18" charset="0"/>
              </a:rPr>
              <a:t>one time we got honey glazed carrots - they were delicious</a:t>
            </a: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800" b="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I am so grateful to those people who volunteer there.  They take a huge </a:t>
            </a:r>
            <a:r>
              <a:rPr lang="en-US" sz="1800" b="1" dirty="0">
                <a:solidFill>
                  <a:srgbClr val="000000"/>
                </a:solidFill>
                <a:effectLst/>
                <a:latin typeface="Arial" panose="020B0604020202020204" pitchFamily="34" charset="0"/>
                <a:ea typeface="Times New Roman" panose="02020603050405020304" pitchFamily="18" charset="0"/>
              </a:rPr>
              <a:t>burden off me as a single mother.</a:t>
            </a:r>
            <a:r>
              <a:rPr lang="en-US" dirty="0">
                <a:effectLst/>
              </a:rPr>
              <a:t>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effectLst/>
              </a:rPr>
              <a:t>Sarah does this slide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d711e9fde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ed711e9fde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LEAVE YOU WITH THIS SLIDE ABOUT WHAT PEOPLE RELY ON from the pantries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CB does this slide and </a:t>
            </a:r>
            <a:r>
              <a:rPr lang="en-US"/>
              <a:t>closes out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d711e9fd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ed711e9fde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arenBoth"/>
            </a:pPr>
            <a:r>
              <a:rPr lang="en-US" b="1" dirty="0"/>
              <a:t>We lost our home due to foreclosure. We were facing eviction and short on money. At the end of the month nothing was left. </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arenBoth"/>
              <a:tabLst/>
              <a:defRPr/>
            </a:pPr>
            <a:r>
              <a:rPr lang="en-US" b="1" dirty="0"/>
              <a:t>I have a master's degree, it is embarrassing, I had an awesome job, but faced horrible health issues and got fired.</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arenBoth"/>
              <a:tabLst/>
              <a:defRPr/>
            </a:pPr>
            <a:r>
              <a:rPr lang="en-US" b="1" dirty="0"/>
              <a:t>My husband passed and I lost the income he had. I am working but can't even cover the mortgage, I will be homeless with 2 dogs if someone can't help.</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Arial"/>
              <a:buAutoNum type="arabicParenBoth"/>
              <a:tabLst/>
              <a:defRPr/>
            </a:pPr>
            <a:r>
              <a:rPr lang="en-US" b="1" dirty="0"/>
              <a:t>I can't get away - I am babysitting my granddaughter M-F. By the end of the day, my feet and legs are swollen.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CB starts and Sarah does last Quotation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d711e9fd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ed711e9fd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Hi we are Sarah and Cindy. Here to present the first part of a consumer study of people with home delivery. With a team of volunteers, we conducted over two hundred phone interviews with folks receiving home delivery from the following counties: Renessalaer, Schenectady, Saratoga, and Albany. During this talk we will showcase our findings and some anonymous quotations from folks that we spoke with.   We are especially interested in how this studies population differs from the general population.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CB does this slide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lvl="0" indent="0" algn="l" rtl="0">
              <a:spcBef>
                <a:spcPts val="0"/>
              </a:spcBef>
              <a:spcAft>
                <a:spcPts val="0"/>
              </a:spcAft>
              <a:buNone/>
            </a:pPr>
            <a:r>
              <a:rPr lang="en-US" dirty="0"/>
              <a:t>Sarah there are four reasons folks use home delivery that came to the top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d711e9fd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ed711e9fd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How does HD population differ</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My health does not allow me to carry - shoulder, knees, joint pain.  I've slowed down some due to age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0"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dirty="0"/>
              <a:t>CB does this slide</a:t>
            </a:r>
          </a:p>
        </p:txBody>
      </p:sp>
    </p:spTree>
    <p:extLst>
      <p:ext uri="{BB962C8B-B14F-4D97-AF65-F5344CB8AC3E}">
        <p14:creationId xmlns:p14="http://schemas.microsoft.com/office/powerpoint/2010/main" val="3717486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cc2a1d9b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cc2a1d9b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How does our population differ – use the stats slides here, anecdotally many mothers report losing benefits because of receiving aid</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Gender -  </a:t>
            </a:r>
            <a:r>
              <a:rPr lang="en-US" dirty="0"/>
              <a:t>I feel bad  - I started working, between my income and son's SSI I don't qualify for SNAP but still struggling - you get something good but it ends up hurting you</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Sarah does this slide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cc2a1d9b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cc2a1d9b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How does HD population differ – use the stats slides here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latin typeface="+mn-lt"/>
              </a:rPr>
              <a:t>CB does this slide and CB will find something to say here</a:t>
            </a:r>
          </a:p>
        </p:txBody>
      </p:sp>
    </p:spTree>
    <p:extLst>
      <p:ext uri="{BB962C8B-B14F-4D97-AF65-F5344CB8AC3E}">
        <p14:creationId xmlns:p14="http://schemas.microsoft.com/office/powerpoint/2010/main" val="370418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d711e9fd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ed711e9fd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How does HD population differ – use the stats slides here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Disability</a:t>
            </a:r>
            <a:r>
              <a:rPr lang="en-US" dirty="0"/>
              <a:t> - </a:t>
            </a:r>
            <a:r>
              <a:rPr lang="en-US" sz="1800" b="0" i="0" u="none" strike="noStrike" dirty="0">
                <a:solidFill>
                  <a:srgbClr val="000000"/>
                </a:solidFill>
                <a:effectLst/>
                <a:latin typeface="Calibri" panose="020F0502020204030204" pitchFamily="34" charset="0"/>
              </a:rPr>
              <a:t>I don't drive and I can't walk all the way there because of knee and back problems, I can't carry stuff</a:t>
            </a:r>
            <a:r>
              <a:rPr lang="en-US" dirty="0"/>
              <a: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Disproportionate amount of home Delivery population are receiving state or federal disability.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Sarah does this one</a:t>
            </a:r>
            <a:endParaRPr dirty="0"/>
          </a:p>
        </p:txBody>
      </p:sp>
    </p:spTree>
    <p:extLst>
      <p:ext uri="{BB962C8B-B14F-4D97-AF65-F5344CB8AC3E}">
        <p14:creationId xmlns:p14="http://schemas.microsoft.com/office/powerpoint/2010/main" val="3642486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dcc2a1d9b6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dcc2a1d9b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How does HD population differ – use the stats slides here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food insecurity - </a:t>
            </a:r>
            <a:r>
              <a:rPr lang="en-US" b="0" dirty="0"/>
              <a:t>food wasn't lasting, food is expensive, I can't eat like I used to because of diabetes; I didn't have enough to eat, especially the vegetables, meats are expensive, food stamps are not enough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tells us that you are serving the population you are meant to be serving.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CB does this one</a:t>
            </a:r>
          </a:p>
        </p:txBody>
      </p:sp>
    </p:spTree>
    <p:extLst>
      <p:ext uri="{BB962C8B-B14F-4D97-AF65-F5344CB8AC3E}">
        <p14:creationId xmlns:p14="http://schemas.microsoft.com/office/powerpoint/2010/main" val="239378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Income: </a:t>
            </a:r>
            <a:r>
              <a:rPr lang="en-US" sz="1800" b="0" i="0" u="none" strike="noStrike" dirty="0">
                <a:solidFill>
                  <a:srgbClr val="000000"/>
                </a:solidFill>
                <a:effectLst/>
                <a:latin typeface="Calibri" panose="020F0502020204030204" pitchFamily="34" charset="0"/>
              </a:rPr>
              <a:t>I wasn't getting food stamps, my husband was not working and disabled, we have one income</a:t>
            </a:r>
            <a:r>
              <a:rPr lang="en-US" dirty="0"/>
              <a:t> </a:t>
            </a:r>
            <a:endParaRPr lang="en-US" b="1"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This shows how precarious income is for folks and that disability income does not go very far at all.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Sarah does this slide</a:t>
            </a:r>
          </a:p>
          <a:p>
            <a:endParaRPr lang="en-US" dirty="0"/>
          </a:p>
        </p:txBody>
      </p:sp>
    </p:spTree>
    <p:extLst>
      <p:ext uri="{BB962C8B-B14F-4D97-AF65-F5344CB8AC3E}">
        <p14:creationId xmlns:p14="http://schemas.microsoft.com/office/powerpoint/2010/main" val="35415512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8" Type="http://schemas.openxmlformats.org/officeDocument/2006/relationships/hyperlink" Target="http://bit.ly/2TtBDfr" TargetMode="External"/><Relationship Id="rId3" Type="http://schemas.openxmlformats.org/officeDocument/2006/relationships/image" Target="../media/image9.png"/><Relationship Id="rId7" Type="http://schemas.openxmlformats.org/officeDocument/2006/relationships/hyperlink" Target="http://bit.ly/2TyoMsr" TargetMode="External"/><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hyperlink" Target="http://bit.ly/2Tynxth" TargetMode="External"/><Relationship Id="rId5" Type="http://schemas.openxmlformats.org/officeDocument/2006/relationships/image" Target="../media/image16.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64587" y="-656538"/>
            <a:ext cx="9902212" cy="6434863"/>
            <a:chOff x="-264587" y="-656538"/>
            <a:chExt cx="9902212" cy="6434863"/>
          </a:xfrm>
        </p:grpSpPr>
        <p:pic>
          <p:nvPicPr>
            <p:cNvPr id="10" name="Google Shape;10;p2"/>
            <p:cNvPicPr preferRelativeResize="0"/>
            <p:nvPr/>
          </p:nvPicPr>
          <p:blipFill>
            <a:blip r:embed="rId2">
              <a:alphaModFix/>
            </a:blip>
            <a:stretch>
              <a:fillRect/>
            </a:stretch>
          </p:blipFill>
          <p:spPr>
            <a:xfrm rot="-1924231">
              <a:off x="5371307" y="4237323"/>
              <a:ext cx="1884212" cy="1088130"/>
            </a:xfrm>
            <a:prstGeom prst="rect">
              <a:avLst/>
            </a:prstGeom>
            <a:noFill/>
            <a:ln>
              <a:noFill/>
            </a:ln>
          </p:spPr>
        </p:pic>
        <p:pic>
          <p:nvPicPr>
            <p:cNvPr id="11" name="Google Shape;11;p2"/>
            <p:cNvPicPr preferRelativeResize="0"/>
            <p:nvPr/>
          </p:nvPicPr>
          <p:blipFill>
            <a:blip r:embed="rId3">
              <a:alphaModFix/>
            </a:blip>
            <a:stretch>
              <a:fillRect/>
            </a:stretch>
          </p:blipFill>
          <p:spPr>
            <a:xfrm>
              <a:off x="3267975" y="4219800"/>
              <a:ext cx="1212350" cy="1212350"/>
            </a:xfrm>
            <a:prstGeom prst="rect">
              <a:avLst/>
            </a:prstGeom>
            <a:noFill/>
            <a:ln>
              <a:noFill/>
            </a:ln>
          </p:spPr>
        </p:pic>
        <p:pic>
          <p:nvPicPr>
            <p:cNvPr id="12" name="Google Shape;12;p2"/>
            <p:cNvPicPr preferRelativeResize="0"/>
            <p:nvPr/>
          </p:nvPicPr>
          <p:blipFill>
            <a:blip r:embed="rId4">
              <a:alphaModFix/>
            </a:blip>
            <a:stretch>
              <a:fillRect/>
            </a:stretch>
          </p:blipFill>
          <p:spPr>
            <a:xfrm>
              <a:off x="85012" y="1399125"/>
              <a:ext cx="1269975" cy="2583174"/>
            </a:xfrm>
            <a:prstGeom prst="rect">
              <a:avLst/>
            </a:prstGeom>
            <a:noFill/>
            <a:ln>
              <a:noFill/>
            </a:ln>
          </p:spPr>
        </p:pic>
        <p:pic>
          <p:nvPicPr>
            <p:cNvPr id="13" name="Google Shape;13;p2"/>
            <p:cNvPicPr preferRelativeResize="0"/>
            <p:nvPr/>
          </p:nvPicPr>
          <p:blipFill>
            <a:blip r:embed="rId5">
              <a:alphaModFix/>
            </a:blip>
            <a:stretch>
              <a:fillRect/>
            </a:stretch>
          </p:blipFill>
          <p:spPr>
            <a:xfrm>
              <a:off x="4262600" y="-125575"/>
              <a:ext cx="1118650" cy="1118650"/>
            </a:xfrm>
            <a:prstGeom prst="rect">
              <a:avLst/>
            </a:prstGeom>
            <a:noFill/>
            <a:ln>
              <a:noFill/>
            </a:ln>
          </p:spPr>
        </p:pic>
        <p:pic>
          <p:nvPicPr>
            <p:cNvPr id="14" name="Google Shape;14;p2"/>
            <p:cNvPicPr preferRelativeResize="0"/>
            <p:nvPr/>
          </p:nvPicPr>
          <p:blipFill rotWithShape="1">
            <a:blip r:embed="rId6">
              <a:alphaModFix/>
            </a:blip>
            <a:srcRect t="21389" b="21389"/>
            <a:stretch/>
          </p:blipFill>
          <p:spPr>
            <a:xfrm>
              <a:off x="7789025" y="3675950"/>
              <a:ext cx="1848600" cy="1057800"/>
            </a:xfrm>
            <a:prstGeom prst="rect">
              <a:avLst/>
            </a:prstGeom>
            <a:noFill/>
            <a:ln>
              <a:noFill/>
            </a:ln>
          </p:spPr>
        </p:pic>
        <p:pic>
          <p:nvPicPr>
            <p:cNvPr id="15" name="Google Shape;15;p2"/>
            <p:cNvPicPr preferRelativeResize="0"/>
            <p:nvPr/>
          </p:nvPicPr>
          <p:blipFill>
            <a:blip r:embed="rId7">
              <a:alphaModFix/>
            </a:blip>
            <a:stretch>
              <a:fillRect/>
            </a:stretch>
          </p:blipFill>
          <p:spPr>
            <a:xfrm rot="400151">
              <a:off x="7993012" y="1911537"/>
              <a:ext cx="1118650" cy="1118650"/>
            </a:xfrm>
            <a:prstGeom prst="rect">
              <a:avLst/>
            </a:prstGeom>
            <a:noFill/>
            <a:ln>
              <a:noFill/>
            </a:ln>
          </p:spPr>
        </p:pic>
        <p:pic>
          <p:nvPicPr>
            <p:cNvPr id="16" name="Google Shape;16;p2"/>
            <p:cNvPicPr preferRelativeResize="0"/>
            <p:nvPr/>
          </p:nvPicPr>
          <p:blipFill>
            <a:blip r:embed="rId8">
              <a:alphaModFix/>
            </a:blip>
            <a:stretch>
              <a:fillRect/>
            </a:stretch>
          </p:blipFill>
          <p:spPr>
            <a:xfrm>
              <a:off x="5643400" y="-250038"/>
              <a:ext cx="1757226" cy="1757224"/>
            </a:xfrm>
            <a:prstGeom prst="rect">
              <a:avLst/>
            </a:prstGeom>
            <a:noFill/>
            <a:ln>
              <a:noFill/>
            </a:ln>
          </p:spPr>
        </p:pic>
        <p:pic>
          <p:nvPicPr>
            <p:cNvPr id="17" name="Google Shape;17;p2"/>
            <p:cNvPicPr preferRelativeResize="0"/>
            <p:nvPr/>
          </p:nvPicPr>
          <p:blipFill>
            <a:blip r:embed="rId9">
              <a:alphaModFix/>
            </a:blip>
            <a:stretch>
              <a:fillRect/>
            </a:stretch>
          </p:blipFill>
          <p:spPr>
            <a:xfrm>
              <a:off x="7400614" y="-447225"/>
              <a:ext cx="2151596" cy="2151600"/>
            </a:xfrm>
            <a:prstGeom prst="rect">
              <a:avLst/>
            </a:prstGeom>
            <a:noFill/>
            <a:ln>
              <a:noFill/>
            </a:ln>
          </p:spPr>
        </p:pic>
        <p:pic>
          <p:nvPicPr>
            <p:cNvPr id="18" name="Google Shape;18;p2"/>
            <p:cNvPicPr preferRelativeResize="0"/>
            <p:nvPr/>
          </p:nvPicPr>
          <p:blipFill>
            <a:blip r:embed="rId10">
              <a:alphaModFix/>
            </a:blip>
            <a:stretch>
              <a:fillRect/>
            </a:stretch>
          </p:blipFill>
          <p:spPr>
            <a:xfrm>
              <a:off x="-264587" y="3982300"/>
              <a:ext cx="1057800" cy="1057800"/>
            </a:xfrm>
            <a:prstGeom prst="rect">
              <a:avLst/>
            </a:prstGeom>
            <a:noFill/>
            <a:ln>
              <a:noFill/>
            </a:ln>
          </p:spPr>
        </p:pic>
        <p:pic>
          <p:nvPicPr>
            <p:cNvPr id="19" name="Google Shape;19;p2"/>
            <p:cNvPicPr preferRelativeResize="0"/>
            <p:nvPr/>
          </p:nvPicPr>
          <p:blipFill>
            <a:blip r:embed="rId11">
              <a:alphaModFix/>
            </a:blip>
            <a:stretch>
              <a:fillRect/>
            </a:stretch>
          </p:blipFill>
          <p:spPr>
            <a:xfrm>
              <a:off x="7372650" y="970000"/>
              <a:ext cx="955424" cy="955426"/>
            </a:xfrm>
            <a:prstGeom prst="rect">
              <a:avLst/>
            </a:prstGeom>
            <a:noFill/>
            <a:ln>
              <a:noFill/>
            </a:ln>
          </p:spPr>
        </p:pic>
        <p:pic>
          <p:nvPicPr>
            <p:cNvPr id="20" name="Google Shape;20;p2"/>
            <p:cNvPicPr preferRelativeResize="0"/>
            <p:nvPr/>
          </p:nvPicPr>
          <p:blipFill>
            <a:blip r:embed="rId12">
              <a:alphaModFix/>
            </a:blip>
            <a:stretch>
              <a:fillRect/>
            </a:stretch>
          </p:blipFill>
          <p:spPr>
            <a:xfrm rot="1421408">
              <a:off x="1163880" y="3769678"/>
              <a:ext cx="1733442" cy="1733445"/>
            </a:xfrm>
            <a:prstGeom prst="rect">
              <a:avLst/>
            </a:prstGeom>
            <a:noFill/>
            <a:ln>
              <a:noFill/>
            </a:ln>
          </p:spPr>
        </p:pic>
        <p:pic>
          <p:nvPicPr>
            <p:cNvPr id="21" name="Google Shape;21;p2"/>
            <p:cNvPicPr preferRelativeResize="0"/>
            <p:nvPr/>
          </p:nvPicPr>
          <p:blipFill>
            <a:blip r:embed="rId13">
              <a:alphaModFix/>
            </a:blip>
            <a:stretch>
              <a:fillRect/>
            </a:stretch>
          </p:blipFill>
          <p:spPr>
            <a:xfrm>
              <a:off x="2196837" y="-656538"/>
              <a:ext cx="1757226" cy="1757224"/>
            </a:xfrm>
            <a:prstGeom prst="rect">
              <a:avLst/>
            </a:prstGeom>
            <a:noFill/>
            <a:ln>
              <a:noFill/>
            </a:ln>
          </p:spPr>
        </p:pic>
        <p:pic>
          <p:nvPicPr>
            <p:cNvPr id="22" name="Google Shape;22;p2"/>
            <p:cNvPicPr preferRelativeResize="0"/>
            <p:nvPr/>
          </p:nvPicPr>
          <p:blipFill>
            <a:blip r:embed="rId14">
              <a:alphaModFix/>
            </a:blip>
            <a:stretch>
              <a:fillRect/>
            </a:stretch>
          </p:blipFill>
          <p:spPr>
            <a:xfrm>
              <a:off x="56575" y="102575"/>
              <a:ext cx="1658750" cy="1658750"/>
            </a:xfrm>
            <a:prstGeom prst="rect">
              <a:avLst/>
            </a:prstGeom>
            <a:noFill/>
            <a:ln>
              <a:noFill/>
            </a:ln>
          </p:spPr>
        </p:pic>
        <p:pic>
          <p:nvPicPr>
            <p:cNvPr id="23" name="Google Shape;23;p2"/>
            <p:cNvPicPr preferRelativeResize="0"/>
            <p:nvPr/>
          </p:nvPicPr>
          <p:blipFill>
            <a:blip r:embed="rId15">
              <a:alphaModFix/>
            </a:blip>
            <a:stretch>
              <a:fillRect/>
            </a:stretch>
          </p:blipFill>
          <p:spPr>
            <a:xfrm>
              <a:off x="1029027" y="-57624"/>
              <a:ext cx="859274" cy="859298"/>
            </a:xfrm>
            <a:prstGeom prst="rect">
              <a:avLst/>
            </a:prstGeom>
            <a:noFill/>
            <a:ln>
              <a:noFill/>
            </a:ln>
          </p:spPr>
        </p:pic>
        <p:pic>
          <p:nvPicPr>
            <p:cNvPr id="24" name="Google Shape;24;p2"/>
            <p:cNvPicPr preferRelativeResize="0"/>
            <p:nvPr/>
          </p:nvPicPr>
          <p:blipFill>
            <a:blip r:embed="rId16">
              <a:alphaModFix/>
            </a:blip>
            <a:stretch>
              <a:fillRect/>
            </a:stretch>
          </p:blipFill>
          <p:spPr>
            <a:xfrm>
              <a:off x="1168423" y="3435400"/>
              <a:ext cx="546900" cy="546900"/>
            </a:xfrm>
            <a:prstGeom prst="rect">
              <a:avLst/>
            </a:prstGeom>
            <a:noFill/>
            <a:ln>
              <a:noFill/>
            </a:ln>
          </p:spPr>
        </p:pic>
      </p:grpSp>
      <p:sp>
        <p:nvSpPr>
          <p:cNvPr id="25" name="Google Shape;25;p2"/>
          <p:cNvSpPr txBox="1">
            <a:spLocks noGrp="1"/>
          </p:cNvSpPr>
          <p:nvPr>
            <p:ph type="subTitle" idx="1"/>
          </p:nvPr>
        </p:nvSpPr>
        <p:spPr>
          <a:xfrm rot="-596">
            <a:off x="2841187" y="3551650"/>
            <a:ext cx="34617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accent6"/>
                </a:solidFill>
                <a:latin typeface="Barlow"/>
                <a:ea typeface="Barlow"/>
                <a:cs typeface="Barlow"/>
                <a:sym typeface="Barlow"/>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26" name="Google Shape;26;p2"/>
          <p:cNvSpPr txBox="1">
            <a:spLocks noGrp="1"/>
          </p:cNvSpPr>
          <p:nvPr>
            <p:ph type="ctrTitle"/>
          </p:nvPr>
        </p:nvSpPr>
        <p:spPr>
          <a:xfrm>
            <a:off x="1242500" y="1470050"/>
            <a:ext cx="6659100" cy="1994100"/>
          </a:xfrm>
          <a:prstGeom prst="rect">
            <a:avLst/>
          </a:prstGeom>
          <a:noFill/>
        </p:spPr>
        <p:txBody>
          <a:bodyPr spcFirstLastPara="1" wrap="square" lIns="91425" tIns="91425" rIns="91425" bIns="91425" anchor="ctr" anchorCtr="0">
            <a:noAutofit/>
          </a:bodyPr>
          <a:lstStyle>
            <a:lvl1pPr lvl="0" algn="ctr" rtl="0">
              <a:lnSpc>
                <a:spcPct val="80000"/>
              </a:lnSpc>
              <a:spcBef>
                <a:spcPts val="0"/>
              </a:spcBef>
              <a:spcAft>
                <a:spcPts val="0"/>
              </a:spcAft>
              <a:buClr>
                <a:srgbClr val="191919"/>
              </a:buClr>
              <a:buSzPts val="5200"/>
              <a:buNone/>
              <a:defRPr sz="8100">
                <a:solidFill>
                  <a:schemeClr val="accent6"/>
                </a:solidFill>
                <a:latin typeface="Baloo"/>
                <a:ea typeface="Baloo"/>
                <a:cs typeface="Baloo"/>
                <a:sym typeface="Baloo"/>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_ONLY_1">
    <p:spTree>
      <p:nvGrpSpPr>
        <p:cNvPr id="1" name="Shape 125"/>
        <p:cNvGrpSpPr/>
        <p:nvPr/>
      </p:nvGrpSpPr>
      <p:grpSpPr>
        <a:xfrm>
          <a:off x="0" y="0"/>
          <a:ext cx="0" cy="0"/>
          <a:chOff x="0" y="0"/>
          <a:chExt cx="0" cy="0"/>
        </a:xfrm>
      </p:grpSpPr>
      <p:cxnSp>
        <p:nvCxnSpPr>
          <p:cNvPr id="126" name="Google Shape;126;p14"/>
          <p:cNvCxnSpPr/>
          <p:nvPr/>
        </p:nvCxnSpPr>
        <p:spPr>
          <a:xfrm>
            <a:off x="875484" y="1152525"/>
            <a:ext cx="330300" cy="0"/>
          </a:xfrm>
          <a:prstGeom prst="straightConnector1">
            <a:avLst/>
          </a:prstGeom>
          <a:noFill/>
          <a:ln w="114300" cap="rnd" cmpd="sng">
            <a:solidFill>
              <a:schemeClr val="accent2"/>
            </a:solidFill>
            <a:prstDash val="solid"/>
            <a:round/>
            <a:headEnd type="none" w="med" len="med"/>
            <a:tailEnd type="none" w="med" len="med"/>
          </a:ln>
        </p:spPr>
      </p:cxnSp>
      <p:sp>
        <p:nvSpPr>
          <p:cNvPr id="127" name="Google Shape;127;p14"/>
          <p:cNvSpPr txBox="1">
            <a:spLocks noGrp="1"/>
          </p:cNvSpPr>
          <p:nvPr>
            <p:ph type="subTitle" idx="1"/>
          </p:nvPr>
        </p:nvSpPr>
        <p:spPr>
          <a:xfrm>
            <a:off x="2246550" y="3945375"/>
            <a:ext cx="46512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28" name="Google Shape;128;p1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pic>
        <p:nvPicPr>
          <p:cNvPr id="129" name="Google Shape;129;p14"/>
          <p:cNvPicPr preferRelativeResize="0"/>
          <p:nvPr/>
        </p:nvPicPr>
        <p:blipFill>
          <a:blip r:embed="rId2">
            <a:alphaModFix/>
          </a:blip>
          <a:stretch>
            <a:fillRect/>
          </a:stretch>
        </p:blipFill>
        <p:spPr>
          <a:xfrm rot="-4272683">
            <a:off x="7451256" y="-2344"/>
            <a:ext cx="750239" cy="1526013"/>
          </a:xfrm>
          <a:prstGeom prst="rect">
            <a:avLst/>
          </a:prstGeom>
          <a:noFill/>
          <a:ln>
            <a:noFill/>
          </a:ln>
        </p:spPr>
      </p:pic>
      <p:pic>
        <p:nvPicPr>
          <p:cNvPr id="130" name="Google Shape;130;p14"/>
          <p:cNvPicPr preferRelativeResize="0"/>
          <p:nvPr/>
        </p:nvPicPr>
        <p:blipFill>
          <a:blip r:embed="rId3">
            <a:alphaModFix/>
          </a:blip>
          <a:stretch>
            <a:fillRect/>
          </a:stretch>
        </p:blipFill>
        <p:spPr>
          <a:xfrm>
            <a:off x="8206775" y="193700"/>
            <a:ext cx="494850" cy="4948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1"/>
        <p:cNvGrpSpPr/>
        <p:nvPr/>
      </p:nvGrpSpPr>
      <p:grpSpPr>
        <a:xfrm>
          <a:off x="0" y="0"/>
          <a:ext cx="0" cy="0"/>
          <a:chOff x="0" y="0"/>
          <a:chExt cx="0" cy="0"/>
        </a:xfrm>
      </p:grpSpPr>
      <p:sp>
        <p:nvSpPr>
          <p:cNvPr id="132" name="Google Shape;132;p1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3" name="Google Shape;133;p15"/>
          <p:cNvSpPr txBox="1">
            <a:spLocks noGrp="1"/>
          </p:cNvSpPr>
          <p:nvPr>
            <p:ph type="title" idx="2"/>
          </p:nvPr>
        </p:nvSpPr>
        <p:spPr>
          <a:xfrm>
            <a:off x="3285000" y="1751263"/>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4" name="Google Shape;134;p15"/>
          <p:cNvSpPr txBox="1">
            <a:spLocks noGrp="1"/>
          </p:cNvSpPr>
          <p:nvPr>
            <p:ph type="subTitle" idx="1"/>
          </p:nvPr>
        </p:nvSpPr>
        <p:spPr>
          <a:xfrm>
            <a:off x="6083900" y="1713778"/>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5" name="Google Shape;135;p15"/>
          <p:cNvSpPr txBox="1">
            <a:spLocks noGrp="1"/>
          </p:cNvSpPr>
          <p:nvPr>
            <p:ph type="title" idx="3"/>
          </p:nvPr>
        </p:nvSpPr>
        <p:spPr>
          <a:xfrm>
            <a:off x="3285000" y="2688225"/>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6" name="Google Shape;136;p15"/>
          <p:cNvSpPr txBox="1">
            <a:spLocks noGrp="1"/>
          </p:cNvSpPr>
          <p:nvPr>
            <p:ph type="subTitle" idx="4"/>
          </p:nvPr>
        </p:nvSpPr>
        <p:spPr>
          <a:xfrm>
            <a:off x="6083900" y="2650741"/>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37" name="Google Shape;137;p15"/>
          <p:cNvSpPr txBox="1">
            <a:spLocks noGrp="1"/>
          </p:cNvSpPr>
          <p:nvPr>
            <p:ph type="title" idx="5"/>
          </p:nvPr>
        </p:nvSpPr>
        <p:spPr>
          <a:xfrm>
            <a:off x="3285000" y="3625188"/>
            <a:ext cx="23364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38" name="Google Shape;138;p15"/>
          <p:cNvSpPr txBox="1">
            <a:spLocks noGrp="1"/>
          </p:cNvSpPr>
          <p:nvPr>
            <p:ph type="subTitle" idx="6"/>
          </p:nvPr>
        </p:nvSpPr>
        <p:spPr>
          <a:xfrm>
            <a:off x="6087600" y="3587703"/>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39" name="Google Shape;139;p15"/>
          <p:cNvCxnSpPr/>
          <p:nvPr/>
        </p:nvCxnSpPr>
        <p:spPr>
          <a:xfrm>
            <a:off x="875484" y="1152525"/>
            <a:ext cx="330300" cy="0"/>
          </a:xfrm>
          <a:prstGeom prst="straightConnector1">
            <a:avLst/>
          </a:prstGeom>
          <a:noFill/>
          <a:ln w="114300" cap="rnd" cmpd="sng">
            <a:solidFill>
              <a:schemeClr val="accent2"/>
            </a:solidFill>
            <a:prstDash val="solid"/>
            <a:round/>
            <a:headEnd type="none" w="med" len="med"/>
            <a:tailEnd type="none" w="med" len="med"/>
          </a:ln>
        </p:spPr>
      </p:cxnSp>
      <p:pic>
        <p:nvPicPr>
          <p:cNvPr id="140" name="Google Shape;140;p15"/>
          <p:cNvPicPr preferRelativeResize="0"/>
          <p:nvPr/>
        </p:nvPicPr>
        <p:blipFill>
          <a:blip r:embed="rId2">
            <a:alphaModFix/>
          </a:blip>
          <a:stretch>
            <a:fillRect/>
          </a:stretch>
        </p:blipFill>
        <p:spPr>
          <a:xfrm>
            <a:off x="7850837" y="276162"/>
            <a:ext cx="527700" cy="527700"/>
          </a:xfrm>
          <a:prstGeom prst="rect">
            <a:avLst/>
          </a:prstGeom>
          <a:noFill/>
          <a:ln>
            <a:noFill/>
          </a:ln>
        </p:spPr>
      </p:pic>
      <p:pic>
        <p:nvPicPr>
          <p:cNvPr id="141" name="Google Shape;141;p15"/>
          <p:cNvPicPr preferRelativeResize="0"/>
          <p:nvPr/>
        </p:nvPicPr>
        <p:blipFill>
          <a:blip r:embed="rId3">
            <a:alphaModFix/>
          </a:blip>
          <a:stretch>
            <a:fillRect/>
          </a:stretch>
        </p:blipFill>
        <p:spPr>
          <a:xfrm>
            <a:off x="8077351" y="697100"/>
            <a:ext cx="1016674" cy="1016674"/>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42"/>
        <p:cNvGrpSpPr/>
        <p:nvPr/>
      </p:nvGrpSpPr>
      <p:grpSpPr>
        <a:xfrm>
          <a:off x="0" y="0"/>
          <a:ext cx="0" cy="0"/>
          <a:chOff x="0" y="0"/>
          <a:chExt cx="0" cy="0"/>
        </a:xfrm>
      </p:grpSpPr>
      <p:sp>
        <p:nvSpPr>
          <p:cNvPr id="143" name="Google Shape;143;p1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44" name="Google Shape;144;p16"/>
          <p:cNvSpPr txBox="1">
            <a:spLocks noGrp="1"/>
          </p:cNvSpPr>
          <p:nvPr>
            <p:ph type="title" idx="2"/>
          </p:nvPr>
        </p:nvSpPr>
        <p:spPr>
          <a:xfrm>
            <a:off x="720000" y="1666775"/>
            <a:ext cx="23055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5" name="Google Shape;145;p16"/>
          <p:cNvSpPr txBox="1">
            <a:spLocks noGrp="1"/>
          </p:cNvSpPr>
          <p:nvPr>
            <p:ph type="subTitle" idx="1"/>
          </p:nvPr>
        </p:nvSpPr>
        <p:spPr>
          <a:xfrm>
            <a:off x="720000" y="2253300"/>
            <a:ext cx="2305500" cy="6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6" name="Google Shape;146;p16"/>
          <p:cNvSpPr txBox="1">
            <a:spLocks noGrp="1"/>
          </p:cNvSpPr>
          <p:nvPr>
            <p:ph type="title" idx="3"/>
          </p:nvPr>
        </p:nvSpPr>
        <p:spPr>
          <a:xfrm>
            <a:off x="3419269" y="1666775"/>
            <a:ext cx="23055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7" name="Google Shape;147;p16"/>
          <p:cNvSpPr txBox="1">
            <a:spLocks noGrp="1"/>
          </p:cNvSpPr>
          <p:nvPr>
            <p:ph type="subTitle" idx="4"/>
          </p:nvPr>
        </p:nvSpPr>
        <p:spPr>
          <a:xfrm>
            <a:off x="3419271" y="2253300"/>
            <a:ext cx="2305500" cy="6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48" name="Google Shape;148;p16"/>
          <p:cNvSpPr txBox="1">
            <a:spLocks noGrp="1"/>
          </p:cNvSpPr>
          <p:nvPr>
            <p:ph type="title" idx="5"/>
          </p:nvPr>
        </p:nvSpPr>
        <p:spPr>
          <a:xfrm>
            <a:off x="720000" y="3416375"/>
            <a:ext cx="23055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9" name="Google Shape;149;p16"/>
          <p:cNvSpPr txBox="1">
            <a:spLocks noGrp="1"/>
          </p:cNvSpPr>
          <p:nvPr>
            <p:ph type="subTitle" idx="6"/>
          </p:nvPr>
        </p:nvSpPr>
        <p:spPr>
          <a:xfrm>
            <a:off x="720000" y="4002900"/>
            <a:ext cx="2305500" cy="6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0" name="Google Shape;150;p16"/>
          <p:cNvSpPr txBox="1">
            <a:spLocks noGrp="1"/>
          </p:cNvSpPr>
          <p:nvPr>
            <p:ph type="title" idx="7"/>
          </p:nvPr>
        </p:nvSpPr>
        <p:spPr>
          <a:xfrm>
            <a:off x="3419269" y="3416375"/>
            <a:ext cx="23055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1" name="Google Shape;151;p16"/>
          <p:cNvSpPr txBox="1">
            <a:spLocks noGrp="1"/>
          </p:cNvSpPr>
          <p:nvPr>
            <p:ph type="subTitle" idx="8"/>
          </p:nvPr>
        </p:nvSpPr>
        <p:spPr>
          <a:xfrm>
            <a:off x="3419271" y="4002900"/>
            <a:ext cx="2305500" cy="6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2" name="Google Shape;152;p16"/>
          <p:cNvSpPr txBox="1">
            <a:spLocks noGrp="1"/>
          </p:cNvSpPr>
          <p:nvPr>
            <p:ph type="title" idx="9"/>
          </p:nvPr>
        </p:nvSpPr>
        <p:spPr>
          <a:xfrm>
            <a:off x="6118545" y="1666775"/>
            <a:ext cx="23055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3" name="Google Shape;153;p16"/>
          <p:cNvSpPr txBox="1">
            <a:spLocks noGrp="1"/>
          </p:cNvSpPr>
          <p:nvPr>
            <p:ph type="subTitle" idx="13"/>
          </p:nvPr>
        </p:nvSpPr>
        <p:spPr>
          <a:xfrm>
            <a:off x="6118550" y="2253300"/>
            <a:ext cx="2305500" cy="6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54" name="Google Shape;154;p16"/>
          <p:cNvSpPr txBox="1">
            <a:spLocks noGrp="1"/>
          </p:cNvSpPr>
          <p:nvPr>
            <p:ph type="title" idx="14"/>
          </p:nvPr>
        </p:nvSpPr>
        <p:spPr>
          <a:xfrm>
            <a:off x="6118545" y="3416375"/>
            <a:ext cx="2305500" cy="527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5" name="Google Shape;155;p16"/>
          <p:cNvSpPr txBox="1">
            <a:spLocks noGrp="1"/>
          </p:cNvSpPr>
          <p:nvPr>
            <p:ph type="subTitle" idx="15"/>
          </p:nvPr>
        </p:nvSpPr>
        <p:spPr>
          <a:xfrm>
            <a:off x="6118550" y="4002900"/>
            <a:ext cx="2305500" cy="600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cxnSp>
        <p:nvCxnSpPr>
          <p:cNvPr id="156" name="Google Shape;156;p16"/>
          <p:cNvCxnSpPr/>
          <p:nvPr/>
        </p:nvCxnSpPr>
        <p:spPr>
          <a:xfrm>
            <a:off x="875484" y="1152525"/>
            <a:ext cx="330300" cy="0"/>
          </a:xfrm>
          <a:prstGeom prst="straightConnector1">
            <a:avLst/>
          </a:prstGeom>
          <a:noFill/>
          <a:ln w="114300" cap="rnd" cmpd="sng">
            <a:solidFill>
              <a:schemeClr val="accent2"/>
            </a:solidFill>
            <a:prstDash val="solid"/>
            <a:round/>
            <a:headEnd type="none" w="med" len="med"/>
            <a:tailEnd type="none" w="med" len="med"/>
          </a:ln>
        </p:spPr>
      </p:cxnSp>
      <p:pic>
        <p:nvPicPr>
          <p:cNvPr id="157" name="Google Shape;157;p16"/>
          <p:cNvPicPr preferRelativeResize="0"/>
          <p:nvPr/>
        </p:nvPicPr>
        <p:blipFill>
          <a:blip r:embed="rId2">
            <a:alphaModFix/>
          </a:blip>
          <a:stretch>
            <a:fillRect/>
          </a:stretch>
        </p:blipFill>
        <p:spPr>
          <a:xfrm rot="1421410">
            <a:off x="6951583" y="145807"/>
            <a:ext cx="1333336" cy="1333336"/>
          </a:xfrm>
          <a:prstGeom prst="rect">
            <a:avLst/>
          </a:prstGeom>
          <a:noFill/>
          <a:ln>
            <a:noFill/>
          </a:ln>
        </p:spPr>
      </p:pic>
      <p:pic>
        <p:nvPicPr>
          <p:cNvPr id="158" name="Google Shape;158;p16"/>
          <p:cNvPicPr preferRelativeResize="0"/>
          <p:nvPr/>
        </p:nvPicPr>
        <p:blipFill>
          <a:blip r:embed="rId3">
            <a:alphaModFix/>
          </a:blip>
          <a:stretch>
            <a:fillRect/>
          </a:stretch>
        </p:blipFill>
        <p:spPr>
          <a:xfrm>
            <a:off x="6604198" y="138500"/>
            <a:ext cx="546900" cy="546900"/>
          </a:xfrm>
          <a:prstGeom prst="rect">
            <a:avLst/>
          </a:prstGeom>
          <a:noFill/>
          <a:ln>
            <a:noFill/>
          </a:ln>
        </p:spPr>
      </p:pic>
      <p:pic>
        <p:nvPicPr>
          <p:cNvPr id="159" name="Google Shape;159;p16"/>
          <p:cNvPicPr preferRelativeResize="0"/>
          <p:nvPr/>
        </p:nvPicPr>
        <p:blipFill>
          <a:blip r:embed="rId4">
            <a:alphaModFix/>
          </a:blip>
          <a:stretch>
            <a:fillRect/>
          </a:stretch>
        </p:blipFill>
        <p:spPr>
          <a:xfrm>
            <a:off x="7941100" y="339250"/>
            <a:ext cx="965800" cy="9658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60"/>
        <p:cNvGrpSpPr/>
        <p:nvPr/>
      </p:nvGrpSpPr>
      <p:grpSpPr>
        <a:xfrm>
          <a:off x="0" y="0"/>
          <a:ext cx="0" cy="0"/>
          <a:chOff x="0" y="0"/>
          <a:chExt cx="0" cy="0"/>
        </a:xfrm>
      </p:grpSpPr>
      <p:sp>
        <p:nvSpPr>
          <p:cNvPr id="161" name="Google Shape;161;p17"/>
          <p:cNvSpPr txBox="1">
            <a:spLocks noGrp="1"/>
          </p:cNvSpPr>
          <p:nvPr>
            <p:ph type="title" hasCustomPrompt="1"/>
          </p:nvPr>
        </p:nvSpPr>
        <p:spPr>
          <a:xfrm rot="-255">
            <a:off x="910012" y="540148"/>
            <a:ext cx="4049700" cy="12714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8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2" name="Google Shape;162;p17"/>
          <p:cNvSpPr txBox="1">
            <a:spLocks noGrp="1"/>
          </p:cNvSpPr>
          <p:nvPr>
            <p:ph type="subTitle" idx="1"/>
          </p:nvPr>
        </p:nvSpPr>
        <p:spPr>
          <a:xfrm>
            <a:off x="910038" y="1968688"/>
            <a:ext cx="40497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3" name="Google Shape;163;p17"/>
          <p:cNvSpPr txBox="1">
            <a:spLocks noGrp="1"/>
          </p:cNvSpPr>
          <p:nvPr>
            <p:ph type="title" idx="2" hasCustomPrompt="1"/>
          </p:nvPr>
        </p:nvSpPr>
        <p:spPr>
          <a:xfrm>
            <a:off x="4184288" y="2729499"/>
            <a:ext cx="4049700" cy="12717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6200"/>
              <a:buNone/>
              <a:defRPr sz="83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64" name="Google Shape;164;p17"/>
          <p:cNvSpPr txBox="1">
            <a:spLocks noGrp="1"/>
          </p:cNvSpPr>
          <p:nvPr>
            <p:ph type="subTitle" idx="3"/>
          </p:nvPr>
        </p:nvSpPr>
        <p:spPr>
          <a:xfrm>
            <a:off x="4184263" y="4158288"/>
            <a:ext cx="40497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65" name="Google Shape;165;p17"/>
          <p:cNvGrpSpPr/>
          <p:nvPr/>
        </p:nvGrpSpPr>
        <p:grpSpPr>
          <a:xfrm>
            <a:off x="1605073" y="344787"/>
            <a:ext cx="6326777" cy="4649225"/>
            <a:chOff x="1605073" y="344787"/>
            <a:chExt cx="6326777" cy="4649225"/>
          </a:xfrm>
        </p:grpSpPr>
        <p:pic>
          <p:nvPicPr>
            <p:cNvPr id="166" name="Google Shape;166;p17"/>
            <p:cNvPicPr preferRelativeResize="0"/>
            <p:nvPr/>
          </p:nvPicPr>
          <p:blipFill>
            <a:blip r:embed="rId2">
              <a:alphaModFix/>
            </a:blip>
            <a:stretch>
              <a:fillRect/>
            </a:stretch>
          </p:blipFill>
          <p:spPr>
            <a:xfrm>
              <a:off x="6174625" y="344787"/>
              <a:ext cx="1757226" cy="1757224"/>
            </a:xfrm>
            <a:prstGeom prst="rect">
              <a:avLst/>
            </a:prstGeom>
            <a:noFill/>
            <a:ln>
              <a:noFill/>
            </a:ln>
          </p:spPr>
        </p:pic>
        <p:pic>
          <p:nvPicPr>
            <p:cNvPr id="167" name="Google Shape;167;p17"/>
            <p:cNvPicPr preferRelativeResize="0"/>
            <p:nvPr/>
          </p:nvPicPr>
          <p:blipFill>
            <a:blip r:embed="rId3">
              <a:alphaModFix/>
            </a:blip>
            <a:stretch>
              <a:fillRect/>
            </a:stretch>
          </p:blipFill>
          <p:spPr>
            <a:xfrm>
              <a:off x="1605073" y="3175950"/>
              <a:ext cx="546900" cy="546900"/>
            </a:xfrm>
            <a:prstGeom prst="rect">
              <a:avLst/>
            </a:prstGeom>
            <a:noFill/>
            <a:ln>
              <a:noFill/>
            </a:ln>
          </p:spPr>
        </p:pic>
        <p:pic>
          <p:nvPicPr>
            <p:cNvPr id="168" name="Google Shape;168;p17"/>
            <p:cNvPicPr preferRelativeResize="0"/>
            <p:nvPr/>
          </p:nvPicPr>
          <p:blipFill>
            <a:blip r:embed="rId4">
              <a:alphaModFix/>
            </a:blip>
            <a:stretch>
              <a:fillRect/>
            </a:stretch>
          </p:blipFill>
          <p:spPr>
            <a:xfrm>
              <a:off x="5345263" y="1229600"/>
              <a:ext cx="582100" cy="582100"/>
            </a:xfrm>
            <a:prstGeom prst="rect">
              <a:avLst/>
            </a:prstGeom>
            <a:noFill/>
            <a:ln>
              <a:noFill/>
            </a:ln>
          </p:spPr>
        </p:pic>
        <p:pic>
          <p:nvPicPr>
            <p:cNvPr id="169" name="Google Shape;169;p17"/>
            <p:cNvPicPr preferRelativeResize="0"/>
            <p:nvPr/>
          </p:nvPicPr>
          <p:blipFill rotWithShape="1">
            <a:blip r:embed="rId5">
              <a:alphaModFix/>
            </a:blip>
            <a:srcRect l="27947" r="27943"/>
            <a:stretch/>
          </p:blipFill>
          <p:spPr>
            <a:xfrm rot="1639588">
              <a:off x="2310276" y="2729500"/>
              <a:ext cx="955427" cy="2166075"/>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70"/>
        <p:cNvGrpSpPr/>
        <p:nvPr/>
      </p:nvGrpSpPr>
      <p:grpSpPr>
        <a:xfrm>
          <a:off x="0" y="0"/>
          <a:ext cx="0" cy="0"/>
          <a:chOff x="0" y="0"/>
          <a:chExt cx="0" cy="0"/>
        </a:xfrm>
      </p:grpSpPr>
      <p:pic>
        <p:nvPicPr>
          <p:cNvPr id="171" name="Google Shape;171;p18"/>
          <p:cNvPicPr preferRelativeResize="0"/>
          <p:nvPr/>
        </p:nvPicPr>
        <p:blipFill>
          <a:blip r:embed="rId2">
            <a:alphaModFix/>
          </a:blip>
          <a:stretch>
            <a:fillRect/>
          </a:stretch>
        </p:blipFill>
        <p:spPr>
          <a:xfrm flipH="1">
            <a:off x="5642051" y="6328"/>
            <a:ext cx="2616050" cy="5595850"/>
          </a:xfrm>
          <a:prstGeom prst="rect">
            <a:avLst/>
          </a:prstGeom>
          <a:noFill/>
          <a:ln>
            <a:noFill/>
          </a:ln>
        </p:spPr>
      </p:pic>
      <p:pic>
        <p:nvPicPr>
          <p:cNvPr id="172" name="Google Shape;172;p18"/>
          <p:cNvPicPr preferRelativeResize="0"/>
          <p:nvPr/>
        </p:nvPicPr>
        <p:blipFill rotWithShape="1">
          <a:blip r:embed="rId3">
            <a:alphaModFix/>
          </a:blip>
          <a:srcRect t="19394" b="21493"/>
          <a:stretch/>
        </p:blipFill>
        <p:spPr>
          <a:xfrm rot="5400000">
            <a:off x="7528125" y="1455550"/>
            <a:ext cx="1637850" cy="968250"/>
          </a:xfrm>
          <a:prstGeom prst="rect">
            <a:avLst/>
          </a:prstGeom>
          <a:noFill/>
          <a:ln>
            <a:noFill/>
          </a:ln>
        </p:spPr>
      </p:pic>
      <p:pic>
        <p:nvPicPr>
          <p:cNvPr id="173" name="Google Shape;173;p18"/>
          <p:cNvPicPr preferRelativeResize="0"/>
          <p:nvPr/>
        </p:nvPicPr>
        <p:blipFill>
          <a:blip r:embed="rId4">
            <a:alphaModFix/>
          </a:blip>
          <a:stretch>
            <a:fillRect/>
          </a:stretch>
        </p:blipFill>
        <p:spPr>
          <a:xfrm rot="-4340672">
            <a:off x="4784610" y="1950783"/>
            <a:ext cx="1241930" cy="1241930"/>
          </a:xfrm>
          <a:prstGeom prst="rect">
            <a:avLst/>
          </a:prstGeom>
          <a:noFill/>
          <a:ln>
            <a:noFill/>
          </a:ln>
        </p:spPr>
      </p:pic>
      <p:pic>
        <p:nvPicPr>
          <p:cNvPr id="174" name="Google Shape;174;p18"/>
          <p:cNvPicPr preferRelativeResize="0"/>
          <p:nvPr/>
        </p:nvPicPr>
        <p:blipFill>
          <a:blip r:embed="rId5">
            <a:alphaModFix/>
          </a:blip>
          <a:stretch>
            <a:fillRect/>
          </a:stretch>
        </p:blipFill>
        <p:spPr>
          <a:xfrm>
            <a:off x="5167723" y="1631925"/>
            <a:ext cx="546900" cy="546900"/>
          </a:xfrm>
          <a:prstGeom prst="rect">
            <a:avLst/>
          </a:prstGeom>
          <a:noFill/>
          <a:ln>
            <a:noFill/>
          </a:ln>
        </p:spPr>
      </p:pic>
      <p:sp>
        <p:nvSpPr>
          <p:cNvPr id="175" name="Google Shape;175;p18"/>
          <p:cNvSpPr txBox="1">
            <a:spLocks noGrp="1"/>
          </p:cNvSpPr>
          <p:nvPr>
            <p:ph type="subTitle" idx="1"/>
          </p:nvPr>
        </p:nvSpPr>
        <p:spPr>
          <a:xfrm>
            <a:off x="720000" y="1451525"/>
            <a:ext cx="3851700" cy="122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176" name="Google Shape;176;p18"/>
          <p:cNvSpPr txBox="1">
            <a:spLocks noGrp="1"/>
          </p:cNvSpPr>
          <p:nvPr>
            <p:ph type="subTitle" idx="2"/>
          </p:nvPr>
        </p:nvSpPr>
        <p:spPr>
          <a:xfrm rot="-803">
            <a:off x="720000" y="4184250"/>
            <a:ext cx="3851700" cy="41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100"/>
              <a:buNone/>
              <a:defRPr/>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177" name="Google Shape;177;p18"/>
          <p:cNvSpPr txBox="1">
            <a:spLocks noGrp="1"/>
          </p:cNvSpPr>
          <p:nvPr>
            <p:ph type="ctrTitle"/>
          </p:nvPr>
        </p:nvSpPr>
        <p:spPr>
          <a:xfrm>
            <a:off x="720175" y="540000"/>
            <a:ext cx="3851700" cy="837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None/>
              <a:defRPr sz="57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cxnSp>
        <p:nvCxnSpPr>
          <p:cNvPr id="178" name="Google Shape;178;p18"/>
          <p:cNvCxnSpPr/>
          <p:nvPr/>
        </p:nvCxnSpPr>
        <p:spPr>
          <a:xfrm>
            <a:off x="2480709" y="1377000"/>
            <a:ext cx="330300" cy="0"/>
          </a:xfrm>
          <a:prstGeom prst="straightConnector1">
            <a:avLst/>
          </a:prstGeom>
          <a:noFill/>
          <a:ln w="114300" cap="rnd" cmpd="sng">
            <a:solidFill>
              <a:schemeClr val="accent2"/>
            </a:solidFill>
            <a:prstDash val="solid"/>
            <a:round/>
            <a:headEnd type="none" w="med" len="med"/>
            <a:tailEnd type="none" w="med" len="med"/>
          </a:ln>
        </p:spPr>
      </p:cxnSp>
      <p:sp>
        <p:nvSpPr>
          <p:cNvPr id="179" name="Google Shape;179;p18"/>
          <p:cNvSpPr txBox="1"/>
          <p:nvPr/>
        </p:nvSpPr>
        <p:spPr>
          <a:xfrm>
            <a:off x="957100" y="3437475"/>
            <a:ext cx="3377700" cy="700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b="1">
                <a:solidFill>
                  <a:schemeClr val="accent6"/>
                </a:solidFill>
                <a:latin typeface="Barlow"/>
                <a:ea typeface="Barlow"/>
                <a:cs typeface="Barlow"/>
                <a:sym typeface="Barlow"/>
              </a:rPr>
              <a:t>CREDITS:</a:t>
            </a:r>
            <a:r>
              <a:rPr lang="en" sz="1100">
                <a:solidFill>
                  <a:schemeClr val="accent6"/>
                </a:solidFill>
                <a:latin typeface="Barlow"/>
                <a:ea typeface="Barlow"/>
                <a:cs typeface="Barlow"/>
                <a:sym typeface="Barlow"/>
              </a:rPr>
              <a:t> This presentation template was created by </a:t>
            </a:r>
            <a:r>
              <a:rPr lang="en" sz="1100" b="1">
                <a:solidFill>
                  <a:schemeClr val="accent6"/>
                </a:solidFill>
                <a:uFill>
                  <a:noFill/>
                </a:uFill>
                <a:latin typeface="Barlow"/>
                <a:ea typeface="Barlow"/>
                <a:cs typeface="Barlow"/>
                <a:sym typeface="Barlow"/>
                <a:hlinkClick r:id="rId6">
                  <a:extLst>
                    <a:ext uri="{A12FA001-AC4F-418D-AE19-62706E023703}">
                      <ahyp:hlinkClr xmlns:ahyp="http://schemas.microsoft.com/office/drawing/2018/hyperlinkcolor" val="tx"/>
                    </a:ext>
                  </a:extLst>
                </a:hlinkClick>
              </a:rPr>
              <a:t>Slidesgo</a:t>
            </a:r>
            <a:r>
              <a:rPr lang="en" sz="1100" b="1">
                <a:solidFill>
                  <a:schemeClr val="accent6"/>
                </a:solidFill>
                <a:latin typeface="Barlow"/>
                <a:ea typeface="Barlow"/>
                <a:cs typeface="Barlow"/>
                <a:sym typeface="Barlow"/>
              </a:rPr>
              <a:t>,</a:t>
            </a:r>
            <a:r>
              <a:rPr lang="en" sz="1100">
                <a:solidFill>
                  <a:schemeClr val="accent6"/>
                </a:solidFill>
                <a:latin typeface="Barlow"/>
                <a:ea typeface="Barlow"/>
                <a:cs typeface="Barlow"/>
                <a:sym typeface="Barlow"/>
              </a:rPr>
              <a:t> including icons by </a:t>
            </a:r>
            <a:r>
              <a:rPr lang="en" sz="1100" b="1">
                <a:solidFill>
                  <a:schemeClr val="accent6"/>
                </a:solidFill>
                <a:uFill>
                  <a:noFill/>
                </a:uFill>
                <a:latin typeface="Barlow"/>
                <a:ea typeface="Barlow"/>
                <a:cs typeface="Barlow"/>
                <a:sym typeface="Barlow"/>
                <a:hlinkClick r:id="rId7">
                  <a:extLst>
                    <a:ext uri="{A12FA001-AC4F-418D-AE19-62706E023703}">
                      <ahyp:hlinkClr xmlns:ahyp="http://schemas.microsoft.com/office/drawing/2018/hyperlinkcolor" val="tx"/>
                    </a:ext>
                  </a:extLst>
                </a:hlinkClick>
              </a:rPr>
              <a:t>Flaticon</a:t>
            </a:r>
            <a:r>
              <a:rPr lang="en" sz="1100" b="1">
                <a:solidFill>
                  <a:schemeClr val="accent6"/>
                </a:solidFill>
                <a:latin typeface="Barlow"/>
                <a:ea typeface="Barlow"/>
                <a:cs typeface="Barlow"/>
                <a:sym typeface="Barlow"/>
              </a:rPr>
              <a:t>,</a:t>
            </a:r>
            <a:r>
              <a:rPr lang="en" sz="1100">
                <a:solidFill>
                  <a:schemeClr val="accent6"/>
                </a:solidFill>
                <a:latin typeface="Barlow"/>
                <a:ea typeface="Barlow"/>
                <a:cs typeface="Barlow"/>
                <a:sym typeface="Barlow"/>
              </a:rPr>
              <a:t> and infographics &amp; images by </a:t>
            </a:r>
            <a:r>
              <a:rPr lang="en" sz="1100" b="1">
                <a:solidFill>
                  <a:schemeClr val="accent6"/>
                </a:solidFill>
                <a:uFill>
                  <a:noFill/>
                </a:uFill>
                <a:latin typeface="Barlow"/>
                <a:ea typeface="Barlow"/>
                <a:cs typeface="Barlow"/>
                <a:sym typeface="Barlow"/>
                <a:hlinkClick r:id="rId8">
                  <a:extLst>
                    <a:ext uri="{A12FA001-AC4F-418D-AE19-62706E023703}">
                      <ahyp:hlinkClr xmlns:ahyp="http://schemas.microsoft.com/office/drawing/2018/hyperlinkcolor" val="tx"/>
                    </a:ext>
                  </a:extLst>
                </a:hlinkClick>
              </a:rPr>
              <a:t>Freepik</a:t>
            </a:r>
            <a:endParaRPr sz="1100" b="1" dirty="0">
              <a:solidFill>
                <a:schemeClr val="accent6"/>
              </a:solidFill>
              <a:latin typeface="Barlow"/>
              <a:ea typeface="Barlow"/>
              <a:cs typeface="Barlow"/>
              <a:sym typeface="Barlow"/>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8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1">
  <p:cSld name="SECTION_HEADER_1">
    <p:spTree>
      <p:nvGrpSpPr>
        <p:cNvPr id="1" name="Shape 181"/>
        <p:cNvGrpSpPr/>
        <p:nvPr/>
      </p:nvGrpSpPr>
      <p:grpSpPr>
        <a:xfrm>
          <a:off x="0" y="0"/>
          <a:ext cx="0" cy="0"/>
          <a:chOff x="0" y="0"/>
          <a:chExt cx="0" cy="0"/>
        </a:xfrm>
      </p:grpSpPr>
      <p:pic>
        <p:nvPicPr>
          <p:cNvPr id="182" name="Google Shape;182;p20"/>
          <p:cNvPicPr preferRelativeResize="0"/>
          <p:nvPr/>
        </p:nvPicPr>
        <p:blipFill>
          <a:blip r:embed="rId2">
            <a:alphaModFix/>
          </a:blip>
          <a:stretch>
            <a:fillRect/>
          </a:stretch>
        </p:blipFill>
        <p:spPr>
          <a:xfrm rot="-1924231">
            <a:off x="7331419" y="211710"/>
            <a:ext cx="1884212" cy="1088130"/>
          </a:xfrm>
          <a:prstGeom prst="rect">
            <a:avLst/>
          </a:prstGeom>
          <a:noFill/>
          <a:ln>
            <a:noFill/>
          </a:ln>
        </p:spPr>
      </p:pic>
      <p:pic>
        <p:nvPicPr>
          <p:cNvPr id="183" name="Google Shape;183;p20"/>
          <p:cNvPicPr preferRelativeResize="0"/>
          <p:nvPr/>
        </p:nvPicPr>
        <p:blipFill>
          <a:blip r:embed="rId3">
            <a:alphaModFix/>
          </a:blip>
          <a:stretch>
            <a:fillRect/>
          </a:stretch>
        </p:blipFill>
        <p:spPr>
          <a:xfrm rot="400151">
            <a:off x="7780187" y="3810012"/>
            <a:ext cx="1118650" cy="1118650"/>
          </a:xfrm>
          <a:prstGeom prst="rect">
            <a:avLst/>
          </a:prstGeom>
          <a:noFill/>
          <a:ln>
            <a:noFill/>
          </a:ln>
        </p:spPr>
      </p:pic>
      <p:pic>
        <p:nvPicPr>
          <p:cNvPr id="184" name="Google Shape;184;p20"/>
          <p:cNvPicPr preferRelativeResize="0"/>
          <p:nvPr/>
        </p:nvPicPr>
        <p:blipFill>
          <a:blip r:embed="rId4">
            <a:alphaModFix/>
          </a:blip>
          <a:stretch>
            <a:fillRect/>
          </a:stretch>
        </p:blipFill>
        <p:spPr>
          <a:xfrm>
            <a:off x="-368175" y="1361650"/>
            <a:ext cx="1757226" cy="1757224"/>
          </a:xfrm>
          <a:prstGeom prst="rect">
            <a:avLst/>
          </a:prstGeom>
          <a:noFill/>
          <a:ln>
            <a:noFill/>
          </a:ln>
        </p:spPr>
      </p:pic>
      <p:pic>
        <p:nvPicPr>
          <p:cNvPr id="185" name="Google Shape;185;p20"/>
          <p:cNvPicPr preferRelativeResize="0"/>
          <p:nvPr/>
        </p:nvPicPr>
        <p:blipFill rotWithShape="1">
          <a:blip r:embed="rId5">
            <a:alphaModFix/>
          </a:blip>
          <a:srcRect t="16914" b="16908"/>
          <a:stretch/>
        </p:blipFill>
        <p:spPr>
          <a:xfrm rot="5400000">
            <a:off x="-504075" y="3512788"/>
            <a:ext cx="2151600" cy="1423824"/>
          </a:xfrm>
          <a:prstGeom prst="rect">
            <a:avLst/>
          </a:prstGeom>
          <a:noFill/>
          <a:ln>
            <a:noFill/>
          </a:ln>
        </p:spPr>
      </p:pic>
      <p:pic>
        <p:nvPicPr>
          <p:cNvPr id="186" name="Google Shape;186;p20"/>
          <p:cNvPicPr preferRelativeResize="0"/>
          <p:nvPr/>
        </p:nvPicPr>
        <p:blipFill>
          <a:blip r:embed="rId6">
            <a:alphaModFix/>
          </a:blip>
          <a:stretch>
            <a:fillRect/>
          </a:stretch>
        </p:blipFill>
        <p:spPr>
          <a:xfrm>
            <a:off x="807125" y="90537"/>
            <a:ext cx="955424" cy="955426"/>
          </a:xfrm>
          <a:prstGeom prst="rect">
            <a:avLst/>
          </a:prstGeom>
          <a:noFill/>
          <a:ln>
            <a:noFill/>
          </a:ln>
        </p:spPr>
      </p:pic>
      <p:pic>
        <p:nvPicPr>
          <p:cNvPr id="187" name="Google Shape;187;p20"/>
          <p:cNvPicPr preferRelativeResize="0"/>
          <p:nvPr/>
        </p:nvPicPr>
        <p:blipFill>
          <a:blip r:embed="rId7">
            <a:alphaModFix/>
          </a:blip>
          <a:stretch>
            <a:fillRect/>
          </a:stretch>
        </p:blipFill>
        <p:spPr>
          <a:xfrm>
            <a:off x="8377888" y="1989650"/>
            <a:ext cx="582100" cy="582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188"/>
        <p:cNvGrpSpPr/>
        <p:nvPr/>
      </p:nvGrpSpPr>
      <p:grpSpPr>
        <a:xfrm>
          <a:off x="0" y="0"/>
          <a:ext cx="0" cy="0"/>
          <a:chOff x="0" y="0"/>
          <a:chExt cx="0" cy="0"/>
        </a:xfrm>
      </p:grpSpPr>
      <p:pic>
        <p:nvPicPr>
          <p:cNvPr id="189" name="Google Shape;189;p21"/>
          <p:cNvPicPr preferRelativeResize="0"/>
          <p:nvPr/>
        </p:nvPicPr>
        <p:blipFill rotWithShape="1">
          <a:blip r:embed="rId2">
            <a:alphaModFix/>
          </a:blip>
          <a:srcRect t="21389" b="21389"/>
          <a:stretch/>
        </p:blipFill>
        <p:spPr>
          <a:xfrm rot="2504600">
            <a:off x="117564" y="3889497"/>
            <a:ext cx="1347923" cy="771306"/>
          </a:xfrm>
          <a:prstGeom prst="rect">
            <a:avLst/>
          </a:prstGeom>
          <a:noFill/>
          <a:ln>
            <a:noFill/>
          </a:ln>
        </p:spPr>
      </p:pic>
      <p:pic>
        <p:nvPicPr>
          <p:cNvPr id="190" name="Google Shape;190;p21"/>
          <p:cNvPicPr preferRelativeResize="0"/>
          <p:nvPr/>
        </p:nvPicPr>
        <p:blipFill>
          <a:blip r:embed="rId3">
            <a:alphaModFix/>
          </a:blip>
          <a:stretch>
            <a:fillRect/>
          </a:stretch>
        </p:blipFill>
        <p:spPr>
          <a:xfrm>
            <a:off x="460187" y="368053"/>
            <a:ext cx="519626" cy="519600"/>
          </a:xfrm>
          <a:prstGeom prst="rect">
            <a:avLst/>
          </a:prstGeom>
          <a:noFill/>
          <a:ln>
            <a:noFill/>
          </a:ln>
        </p:spPr>
      </p:pic>
      <p:pic>
        <p:nvPicPr>
          <p:cNvPr id="191" name="Google Shape;191;p21"/>
          <p:cNvPicPr preferRelativeResize="0"/>
          <p:nvPr/>
        </p:nvPicPr>
        <p:blipFill>
          <a:blip r:embed="rId4">
            <a:alphaModFix/>
          </a:blip>
          <a:stretch>
            <a:fillRect/>
          </a:stretch>
        </p:blipFill>
        <p:spPr>
          <a:xfrm rot="-1924231">
            <a:off x="7114682" y="3731073"/>
            <a:ext cx="1884212" cy="108813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3">
  <p:cSld name="MAIN_POINT_1">
    <p:spTree>
      <p:nvGrpSpPr>
        <p:cNvPr id="1" name="Shape 192"/>
        <p:cNvGrpSpPr/>
        <p:nvPr/>
      </p:nvGrpSpPr>
      <p:grpSpPr>
        <a:xfrm>
          <a:off x="0" y="0"/>
          <a:ext cx="0" cy="0"/>
          <a:chOff x="0" y="0"/>
          <a:chExt cx="0" cy="0"/>
        </a:xfrm>
      </p:grpSpPr>
      <p:pic>
        <p:nvPicPr>
          <p:cNvPr id="193" name="Google Shape;193;p22"/>
          <p:cNvPicPr preferRelativeResize="0"/>
          <p:nvPr/>
        </p:nvPicPr>
        <p:blipFill>
          <a:blip r:embed="rId2">
            <a:alphaModFix/>
          </a:blip>
          <a:stretch>
            <a:fillRect/>
          </a:stretch>
        </p:blipFill>
        <p:spPr>
          <a:xfrm rot="-9169196">
            <a:off x="6910182" y="262173"/>
            <a:ext cx="1884211" cy="1088130"/>
          </a:xfrm>
          <a:prstGeom prst="rect">
            <a:avLst/>
          </a:prstGeom>
          <a:noFill/>
          <a:ln>
            <a:noFill/>
          </a:ln>
        </p:spPr>
      </p:pic>
      <p:pic>
        <p:nvPicPr>
          <p:cNvPr id="194" name="Google Shape;194;p22"/>
          <p:cNvPicPr preferRelativeResize="0"/>
          <p:nvPr/>
        </p:nvPicPr>
        <p:blipFill>
          <a:blip r:embed="rId3">
            <a:alphaModFix/>
          </a:blip>
          <a:stretch>
            <a:fillRect/>
          </a:stretch>
        </p:blipFill>
        <p:spPr>
          <a:xfrm>
            <a:off x="6540775" y="4045900"/>
            <a:ext cx="1212350" cy="1212350"/>
          </a:xfrm>
          <a:prstGeom prst="rect">
            <a:avLst/>
          </a:prstGeom>
          <a:noFill/>
          <a:ln>
            <a:noFill/>
          </a:ln>
        </p:spPr>
      </p:pic>
      <p:pic>
        <p:nvPicPr>
          <p:cNvPr id="195" name="Google Shape;195;p22"/>
          <p:cNvPicPr preferRelativeResize="0"/>
          <p:nvPr/>
        </p:nvPicPr>
        <p:blipFill>
          <a:blip r:embed="rId4">
            <a:alphaModFix/>
          </a:blip>
          <a:stretch>
            <a:fillRect/>
          </a:stretch>
        </p:blipFill>
        <p:spPr>
          <a:xfrm rot="1401105">
            <a:off x="85012" y="361100"/>
            <a:ext cx="1269975" cy="2583173"/>
          </a:xfrm>
          <a:prstGeom prst="rect">
            <a:avLst/>
          </a:prstGeom>
          <a:noFill/>
          <a:ln>
            <a:noFill/>
          </a:ln>
        </p:spPr>
      </p:pic>
      <p:pic>
        <p:nvPicPr>
          <p:cNvPr id="196" name="Google Shape;196;p22"/>
          <p:cNvPicPr preferRelativeResize="0"/>
          <p:nvPr/>
        </p:nvPicPr>
        <p:blipFill rotWithShape="1">
          <a:blip r:embed="rId5">
            <a:alphaModFix/>
          </a:blip>
          <a:srcRect t="21389" b="21389"/>
          <a:stretch/>
        </p:blipFill>
        <p:spPr>
          <a:xfrm rot="5956178">
            <a:off x="7499700" y="2743550"/>
            <a:ext cx="1848600" cy="1057800"/>
          </a:xfrm>
          <a:prstGeom prst="rect">
            <a:avLst/>
          </a:prstGeom>
          <a:noFill/>
          <a:ln>
            <a:noFill/>
          </a:ln>
        </p:spPr>
      </p:pic>
      <p:pic>
        <p:nvPicPr>
          <p:cNvPr id="197" name="Google Shape;197;p22"/>
          <p:cNvPicPr preferRelativeResize="0"/>
          <p:nvPr/>
        </p:nvPicPr>
        <p:blipFill>
          <a:blip r:embed="rId6">
            <a:alphaModFix/>
          </a:blip>
          <a:stretch>
            <a:fillRect/>
          </a:stretch>
        </p:blipFill>
        <p:spPr>
          <a:xfrm rot="400151">
            <a:off x="2443325" y="3907025"/>
            <a:ext cx="1118650" cy="1118650"/>
          </a:xfrm>
          <a:prstGeom prst="rect">
            <a:avLst/>
          </a:prstGeom>
          <a:noFill/>
          <a:ln>
            <a:noFill/>
          </a:ln>
        </p:spPr>
      </p:pic>
      <p:pic>
        <p:nvPicPr>
          <p:cNvPr id="198" name="Google Shape;198;p22"/>
          <p:cNvPicPr preferRelativeResize="0"/>
          <p:nvPr/>
        </p:nvPicPr>
        <p:blipFill>
          <a:blip r:embed="rId7">
            <a:alphaModFix/>
          </a:blip>
          <a:stretch>
            <a:fillRect/>
          </a:stretch>
        </p:blipFill>
        <p:spPr>
          <a:xfrm>
            <a:off x="1658238" y="38525"/>
            <a:ext cx="582100" cy="582100"/>
          </a:xfrm>
          <a:prstGeom prst="rect">
            <a:avLst/>
          </a:prstGeom>
          <a:noFill/>
          <a:ln>
            <a:noFill/>
          </a:ln>
        </p:spPr>
      </p:pic>
      <p:pic>
        <p:nvPicPr>
          <p:cNvPr id="199" name="Google Shape;199;p22"/>
          <p:cNvPicPr preferRelativeResize="0"/>
          <p:nvPr/>
        </p:nvPicPr>
        <p:blipFill rotWithShape="1">
          <a:blip r:embed="rId8">
            <a:alphaModFix/>
          </a:blip>
          <a:srcRect l="27947" r="27943"/>
          <a:stretch/>
        </p:blipFill>
        <p:spPr>
          <a:xfrm rot="-1398571">
            <a:off x="785325" y="2451725"/>
            <a:ext cx="955425" cy="216607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4">
  <p:cSld name="SECTION_TITLE_AND_DESCRIPTION_1">
    <p:spTree>
      <p:nvGrpSpPr>
        <p:cNvPr id="1" name="Shape 200"/>
        <p:cNvGrpSpPr/>
        <p:nvPr/>
      </p:nvGrpSpPr>
      <p:grpSpPr>
        <a:xfrm>
          <a:off x="0" y="0"/>
          <a:ext cx="0" cy="0"/>
          <a:chOff x="0" y="0"/>
          <a:chExt cx="0" cy="0"/>
        </a:xfrm>
      </p:grpSpPr>
      <p:pic>
        <p:nvPicPr>
          <p:cNvPr id="201" name="Google Shape;201;p23"/>
          <p:cNvPicPr preferRelativeResize="0"/>
          <p:nvPr/>
        </p:nvPicPr>
        <p:blipFill>
          <a:blip r:embed="rId2">
            <a:alphaModFix/>
          </a:blip>
          <a:stretch>
            <a:fillRect/>
          </a:stretch>
        </p:blipFill>
        <p:spPr>
          <a:xfrm rot="-1924231">
            <a:off x="6680082" y="3927885"/>
            <a:ext cx="1884212" cy="1088130"/>
          </a:xfrm>
          <a:prstGeom prst="rect">
            <a:avLst/>
          </a:prstGeom>
          <a:noFill/>
          <a:ln>
            <a:noFill/>
          </a:ln>
        </p:spPr>
      </p:pic>
      <p:pic>
        <p:nvPicPr>
          <p:cNvPr id="202" name="Google Shape;202;p23"/>
          <p:cNvPicPr preferRelativeResize="0"/>
          <p:nvPr/>
        </p:nvPicPr>
        <p:blipFill>
          <a:blip r:embed="rId3">
            <a:alphaModFix/>
          </a:blip>
          <a:stretch>
            <a:fillRect/>
          </a:stretch>
        </p:blipFill>
        <p:spPr>
          <a:xfrm rot="400151">
            <a:off x="7964187" y="2401637"/>
            <a:ext cx="1118650" cy="1118650"/>
          </a:xfrm>
          <a:prstGeom prst="rect">
            <a:avLst/>
          </a:prstGeom>
          <a:noFill/>
          <a:ln>
            <a:noFill/>
          </a:ln>
        </p:spPr>
      </p:pic>
      <p:pic>
        <p:nvPicPr>
          <p:cNvPr id="203" name="Google Shape;203;p23"/>
          <p:cNvPicPr preferRelativeResize="0"/>
          <p:nvPr/>
        </p:nvPicPr>
        <p:blipFill>
          <a:blip r:embed="rId4">
            <a:alphaModFix/>
          </a:blip>
          <a:stretch>
            <a:fillRect/>
          </a:stretch>
        </p:blipFill>
        <p:spPr>
          <a:xfrm>
            <a:off x="311450" y="62287"/>
            <a:ext cx="955424" cy="955426"/>
          </a:xfrm>
          <a:prstGeom prst="rect">
            <a:avLst/>
          </a:prstGeom>
          <a:noFill/>
          <a:ln>
            <a:noFill/>
          </a:ln>
        </p:spPr>
      </p:pic>
      <p:pic>
        <p:nvPicPr>
          <p:cNvPr id="204" name="Google Shape;204;p23"/>
          <p:cNvPicPr preferRelativeResize="0"/>
          <p:nvPr/>
        </p:nvPicPr>
        <p:blipFill>
          <a:blip r:embed="rId5">
            <a:alphaModFix/>
          </a:blip>
          <a:stretch>
            <a:fillRect/>
          </a:stretch>
        </p:blipFill>
        <p:spPr>
          <a:xfrm>
            <a:off x="411300" y="3373600"/>
            <a:ext cx="1658750" cy="1658750"/>
          </a:xfrm>
          <a:prstGeom prst="rect">
            <a:avLst/>
          </a:prstGeom>
          <a:noFill/>
          <a:ln>
            <a:noFill/>
          </a:ln>
        </p:spPr>
      </p:pic>
      <p:pic>
        <p:nvPicPr>
          <p:cNvPr id="205" name="Google Shape;205;p23"/>
          <p:cNvPicPr preferRelativeResize="0"/>
          <p:nvPr/>
        </p:nvPicPr>
        <p:blipFill>
          <a:blip r:embed="rId6">
            <a:alphaModFix/>
          </a:blip>
          <a:stretch>
            <a:fillRect/>
          </a:stretch>
        </p:blipFill>
        <p:spPr>
          <a:xfrm>
            <a:off x="311448" y="2118400"/>
            <a:ext cx="546900" cy="546900"/>
          </a:xfrm>
          <a:prstGeom prst="rect">
            <a:avLst/>
          </a:prstGeom>
          <a:noFill/>
          <a:ln>
            <a:noFill/>
          </a:ln>
        </p:spPr>
      </p:pic>
      <p:pic>
        <p:nvPicPr>
          <p:cNvPr id="206" name="Google Shape;206;p23"/>
          <p:cNvPicPr preferRelativeResize="0"/>
          <p:nvPr/>
        </p:nvPicPr>
        <p:blipFill>
          <a:blip r:embed="rId7">
            <a:alphaModFix/>
          </a:blip>
          <a:stretch>
            <a:fillRect/>
          </a:stretch>
        </p:blipFill>
        <p:spPr>
          <a:xfrm>
            <a:off x="4307463" y="439250"/>
            <a:ext cx="582100" cy="582100"/>
          </a:xfrm>
          <a:prstGeom prst="rect">
            <a:avLst/>
          </a:prstGeom>
          <a:noFill/>
          <a:ln>
            <a:noFill/>
          </a:ln>
        </p:spPr>
      </p:pic>
      <p:pic>
        <p:nvPicPr>
          <p:cNvPr id="207" name="Google Shape;207;p23"/>
          <p:cNvPicPr preferRelativeResize="0"/>
          <p:nvPr/>
        </p:nvPicPr>
        <p:blipFill rotWithShape="1">
          <a:blip r:embed="rId8">
            <a:alphaModFix/>
          </a:blip>
          <a:srcRect l="27947" r="27943"/>
          <a:stretch/>
        </p:blipFill>
        <p:spPr>
          <a:xfrm rot="-2008493">
            <a:off x="7527400" y="-131526"/>
            <a:ext cx="955427" cy="21660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1993300" y="2992963"/>
            <a:ext cx="51573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9" name="Google Shape;29;p3"/>
          <p:cNvSpPr txBox="1">
            <a:spLocks noGrp="1"/>
          </p:cNvSpPr>
          <p:nvPr>
            <p:ph type="title" idx="2" hasCustomPrompt="1"/>
          </p:nvPr>
        </p:nvSpPr>
        <p:spPr>
          <a:xfrm>
            <a:off x="3372700" y="798763"/>
            <a:ext cx="2398500" cy="173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4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0" name="Google Shape;30;p3"/>
          <p:cNvSpPr txBox="1">
            <a:spLocks noGrp="1"/>
          </p:cNvSpPr>
          <p:nvPr>
            <p:ph type="subTitle" idx="1"/>
          </p:nvPr>
        </p:nvSpPr>
        <p:spPr>
          <a:xfrm rot="266">
            <a:off x="2632550" y="3934488"/>
            <a:ext cx="3879000" cy="410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1" name="Google Shape;31;p3"/>
          <p:cNvGrpSpPr/>
          <p:nvPr/>
        </p:nvGrpSpPr>
        <p:grpSpPr>
          <a:xfrm>
            <a:off x="8088" y="62287"/>
            <a:ext cx="8759747" cy="4743948"/>
            <a:chOff x="8088" y="62287"/>
            <a:chExt cx="8759747" cy="4743948"/>
          </a:xfrm>
        </p:grpSpPr>
        <p:pic>
          <p:nvPicPr>
            <p:cNvPr id="32" name="Google Shape;32;p3"/>
            <p:cNvPicPr preferRelativeResize="0"/>
            <p:nvPr/>
          </p:nvPicPr>
          <p:blipFill>
            <a:blip r:embed="rId2">
              <a:alphaModFix/>
            </a:blip>
            <a:stretch>
              <a:fillRect/>
            </a:stretch>
          </p:blipFill>
          <p:spPr>
            <a:xfrm rot="-1924231">
              <a:off x="6339482" y="833085"/>
              <a:ext cx="1884212" cy="1088130"/>
            </a:xfrm>
            <a:prstGeom prst="rect">
              <a:avLst/>
            </a:prstGeom>
            <a:noFill/>
            <a:ln>
              <a:noFill/>
            </a:ln>
          </p:spPr>
        </p:pic>
        <p:pic>
          <p:nvPicPr>
            <p:cNvPr id="33" name="Google Shape;33;p3"/>
            <p:cNvPicPr preferRelativeResize="0"/>
            <p:nvPr/>
          </p:nvPicPr>
          <p:blipFill>
            <a:blip r:embed="rId3">
              <a:alphaModFix/>
            </a:blip>
            <a:stretch>
              <a:fillRect/>
            </a:stretch>
          </p:blipFill>
          <p:spPr>
            <a:xfrm rot="400151">
              <a:off x="7588012" y="3626412"/>
              <a:ext cx="1118650" cy="1118650"/>
            </a:xfrm>
            <a:prstGeom prst="rect">
              <a:avLst/>
            </a:prstGeom>
            <a:noFill/>
            <a:ln>
              <a:noFill/>
            </a:ln>
          </p:spPr>
        </p:pic>
        <p:pic>
          <p:nvPicPr>
            <p:cNvPr id="34" name="Google Shape;34;p3"/>
            <p:cNvPicPr preferRelativeResize="0"/>
            <p:nvPr/>
          </p:nvPicPr>
          <p:blipFill>
            <a:blip r:embed="rId4">
              <a:alphaModFix/>
            </a:blip>
            <a:stretch>
              <a:fillRect/>
            </a:stretch>
          </p:blipFill>
          <p:spPr>
            <a:xfrm>
              <a:off x="1192300" y="1170975"/>
              <a:ext cx="1757226" cy="1757224"/>
            </a:xfrm>
            <a:prstGeom prst="rect">
              <a:avLst/>
            </a:prstGeom>
            <a:noFill/>
            <a:ln>
              <a:noFill/>
            </a:ln>
          </p:spPr>
        </p:pic>
        <p:pic>
          <p:nvPicPr>
            <p:cNvPr id="35" name="Google Shape;35;p3"/>
            <p:cNvPicPr preferRelativeResize="0"/>
            <p:nvPr/>
          </p:nvPicPr>
          <p:blipFill rotWithShape="1">
            <a:blip r:embed="rId5">
              <a:alphaModFix/>
            </a:blip>
            <a:srcRect t="16914" b="16908"/>
            <a:stretch/>
          </p:blipFill>
          <p:spPr>
            <a:xfrm rot="5400000">
              <a:off x="-355800" y="3018513"/>
              <a:ext cx="2151600" cy="1423824"/>
            </a:xfrm>
            <a:prstGeom prst="rect">
              <a:avLst/>
            </a:prstGeom>
            <a:noFill/>
            <a:ln>
              <a:noFill/>
            </a:ln>
          </p:spPr>
        </p:pic>
        <p:pic>
          <p:nvPicPr>
            <p:cNvPr id="36" name="Google Shape;36;p3"/>
            <p:cNvPicPr preferRelativeResize="0"/>
            <p:nvPr/>
          </p:nvPicPr>
          <p:blipFill>
            <a:blip r:embed="rId6">
              <a:alphaModFix/>
            </a:blip>
            <a:stretch>
              <a:fillRect/>
            </a:stretch>
          </p:blipFill>
          <p:spPr>
            <a:xfrm>
              <a:off x="284625" y="62287"/>
              <a:ext cx="955424" cy="955426"/>
            </a:xfrm>
            <a:prstGeom prst="rect">
              <a:avLst/>
            </a:prstGeom>
            <a:noFill/>
            <a:ln>
              <a:noFill/>
            </a:ln>
          </p:spPr>
        </p:pic>
        <p:pic>
          <p:nvPicPr>
            <p:cNvPr id="37" name="Google Shape;37;p3"/>
            <p:cNvPicPr preferRelativeResize="0"/>
            <p:nvPr/>
          </p:nvPicPr>
          <p:blipFill>
            <a:blip r:embed="rId7">
              <a:alphaModFix/>
            </a:blip>
            <a:stretch>
              <a:fillRect/>
            </a:stretch>
          </p:blipFill>
          <p:spPr>
            <a:xfrm>
              <a:off x="7982463" y="2280700"/>
              <a:ext cx="582100" cy="58210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5">
  <p:cSld name="BLANK_1_1_1_1_1_1_3">
    <p:spTree>
      <p:nvGrpSpPr>
        <p:cNvPr id="1" name="Shape 208"/>
        <p:cNvGrpSpPr/>
        <p:nvPr/>
      </p:nvGrpSpPr>
      <p:grpSpPr>
        <a:xfrm>
          <a:off x="0" y="0"/>
          <a:ext cx="0" cy="0"/>
          <a:chOff x="0" y="0"/>
          <a:chExt cx="0" cy="0"/>
        </a:xfrm>
      </p:grpSpPr>
      <p:pic>
        <p:nvPicPr>
          <p:cNvPr id="209" name="Google Shape;209;p24"/>
          <p:cNvPicPr preferRelativeResize="0"/>
          <p:nvPr/>
        </p:nvPicPr>
        <p:blipFill>
          <a:blip r:embed="rId2">
            <a:alphaModFix/>
          </a:blip>
          <a:stretch>
            <a:fillRect/>
          </a:stretch>
        </p:blipFill>
        <p:spPr>
          <a:xfrm>
            <a:off x="7304400" y="175312"/>
            <a:ext cx="1757226" cy="1757224"/>
          </a:xfrm>
          <a:prstGeom prst="rect">
            <a:avLst/>
          </a:prstGeom>
          <a:noFill/>
          <a:ln>
            <a:noFill/>
          </a:ln>
        </p:spPr>
      </p:pic>
      <p:pic>
        <p:nvPicPr>
          <p:cNvPr id="210" name="Google Shape;210;p24"/>
          <p:cNvPicPr preferRelativeResize="0"/>
          <p:nvPr/>
        </p:nvPicPr>
        <p:blipFill>
          <a:blip r:embed="rId3">
            <a:alphaModFix/>
          </a:blip>
          <a:stretch>
            <a:fillRect/>
          </a:stretch>
        </p:blipFill>
        <p:spPr>
          <a:xfrm>
            <a:off x="249373" y="3267725"/>
            <a:ext cx="546900" cy="546900"/>
          </a:xfrm>
          <a:prstGeom prst="rect">
            <a:avLst/>
          </a:prstGeom>
          <a:noFill/>
          <a:ln>
            <a:noFill/>
          </a:ln>
        </p:spPr>
      </p:pic>
      <p:pic>
        <p:nvPicPr>
          <p:cNvPr id="211" name="Google Shape;211;p24"/>
          <p:cNvPicPr preferRelativeResize="0"/>
          <p:nvPr/>
        </p:nvPicPr>
        <p:blipFill>
          <a:blip r:embed="rId4">
            <a:alphaModFix/>
          </a:blip>
          <a:stretch>
            <a:fillRect/>
          </a:stretch>
        </p:blipFill>
        <p:spPr>
          <a:xfrm>
            <a:off x="6312638" y="540000"/>
            <a:ext cx="582100" cy="582100"/>
          </a:xfrm>
          <a:prstGeom prst="rect">
            <a:avLst/>
          </a:prstGeom>
          <a:noFill/>
          <a:ln>
            <a:noFill/>
          </a:ln>
        </p:spPr>
      </p:pic>
      <p:pic>
        <p:nvPicPr>
          <p:cNvPr id="212" name="Google Shape;212;p24"/>
          <p:cNvPicPr preferRelativeResize="0"/>
          <p:nvPr/>
        </p:nvPicPr>
        <p:blipFill rotWithShape="1">
          <a:blip r:embed="rId5">
            <a:alphaModFix/>
          </a:blip>
          <a:srcRect l="27947" r="27943"/>
          <a:stretch/>
        </p:blipFill>
        <p:spPr>
          <a:xfrm rot="1639588">
            <a:off x="756851" y="2976625"/>
            <a:ext cx="955427" cy="21660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grpSp>
        <p:nvGrpSpPr>
          <p:cNvPr id="39" name="Google Shape;39;p4"/>
          <p:cNvGrpSpPr/>
          <p:nvPr/>
        </p:nvGrpSpPr>
        <p:grpSpPr>
          <a:xfrm>
            <a:off x="6490126" y="1952924"/>
            <a:ext cx="2707502" cy="3209802"/>
            <a:chOff x="6490126" y="1952924"/>
            <a:chExt cx="2707502" cy="3209802"/>
          </a:xfrm>
        </p:grpSpPr>
        <p:pic>
          <p:nvPicPr>
            <p:cNvPr id="40" name="Google Shape;40;p4"/>
            <p:cNvPicPr preferRelativeResize="0"/>
            <p:nvPr/>
          </p:nvPicPr>
          <p:blipFill>
            <a:blip r:embed="rId2">
              <a:alphaModFix/>
            </a:blip>
            <a:stretch>
              <a:fillRect/>
            </a:stretch>
          </p:blipFill>
          <p:spPr>
            <a:xfrm>
              <a:off x="8094401" y="1952924"/>
              <a:ext cx="1103226" cy="1103226"/>
            </a:xfrm>
            <a:prstGeom prst="rect">
              <a:avLst/>
            </a:prstGeom>
            <a:noFill/>
            <a:ln>
              <a:noFill/>
            </a:ln>
          </p:spPr>
        </p:pic>
        <p:pic>
          <p:nvPicPr>
            <p:cNvPr id="41" name="Google Shape;41;p4"/>
            <p:cNvPicPr preferRelativeResize="0"/>
            <p:nvPr/>
          </p:nvPicPr>
          <p:blipFill rotWithShape="1">
            <a:blip r:embed="rId3">
              <a:alphaModFix/>
            </a:blip>
            <a:srcRect l="27947" r="27943"/>
            <a:stretch/>
          </p:blipFill>
          <p:spPr>
            <a:xfrm rot="772284">
              <a:off x="8150450" y="3279691"/>
              <a:ext cx="801280" cy="1816611"/>
            </a:xfrm>
            <a:prstGeom prst="rect">
              <a:avLst/>
            </a:prstGeom>
            <a:noFill/>
            <a:ln>
              <a:noFill/>
            </a:ln>
          </p:spPr>
        </p:pic>
        <p:pic>
          <p:nvPicPr>
            <p:cNvPr id="42" name="Google Shape;42;p4"/>
            <p:cNvPicPr preferRelativeResize="0"/>
            <p:nvPr/>
          </p:nvPicPr>
          <p:blipFill>
            <a:blip r:embed="rId4">
              <a:alphaModFix/>
            </a:blip>
            <a:stretch>
              <a:fillRect/>
            </a:stretch>
          </p:blipFill>
          <p:spPr>
            <a:xfrm>
              <a:off x="6490126" y="4566161"/>
              <a:ext cx="488200" cy="488214"/>
            </a:xfrm>
            <a:prstGeom prst="rect">
              <a:avLst/>
            </a:prstGeom>
            <a:noFill/>
            <a:ln>
              <a:noFill/>
            </a:ln>
          </p:spPr>
        </p:pic>
      </p:grpSp>
      <p:sp>
        <p:nvSpPr>
          <p:cNvPr id="43" name="Google Shape;43;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44" name="Google Shape;44;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5"/>
              </a:buClr>
              <a:buSzPts val="1400"/>
              <a:buChar char="●"/>
              <a:defRPr sz="12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cxnSp>
        <p:nvCxnSpPr>
          <p:cNvPr id="45" name="Google Shape;45;p4"/>
          <p:cNvCxnSpPr/>
          <p:nvPr/>
        </p:nvCxnSpPr>
        <p:spPr>
          <a:xfrm>
            <a:off x="875484" y="1152525"/>
            <a:ext cx="330300" cy="0"/>
          </a:xfrm>
          <a:prstGeom prst="straightConnector1">
            <a:avLst/>
          </a:prstGeom>
          <a:noFill/>
          <a:ln w="114300" cap="rnd" cmpd="sng">
            <a:solidFill>
              <a:schemeClr val="accent2"/>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sp>
        <p:nvSpPr>
          <p:cNvPr id="47" name="Google Shape;47;p5"/>
          <p:cNvSpPr txBox="1">
            <a:spLocks noGrp="1"/>
          </p:cNvSpPr>
          <p:nvPr>
            <p:ph type="subTitle" idx="1"/>
          </p:nvPr>
        </p:nvSpPr>
        <p:spPr>
          <a:xfrm>
            <a:off x="720000" y="1839000"/>
            <a:ext cx="2907600" cy="6558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SzPts val="2000"/>
              <a:buFont typeface="Baloo"/>
              <a:buNone/>
              <a:defRPr sz="2000">
                <a:latin typeface="Baloo"/>
                <a:ea typeface="Baloo"/>
                <a:cs typeface="Baloo"/>
                <a:sym typeface="Baloo"/>
              </a:defRPr>
            </a:lvl1pPr>
            <a:lvl2pPr lvl="1" algn="ctr">
              <a:lnSpc>
                <a:spcPct val="100000"/>
              </a:lnSpc>
              <a:spcBef>
                <a:spcPts val="1600"/>
              </a:spcBef>
              <a:spcAft>
                <a:spcPts val="0"/>
              </a:spcAft>
              <a:buSzPts val="2000"/>
              <a:buFont typeface="Baloo"/>
              <a:buNone/>
              <a:defRPr sz="2000" b="1">
                <a:latin typeface="Baloo"/>
                <a:ea typeface="Baloo"/>
                <a:cs typeface="Baloo"/>
                <a:sym typeface="Baloo"/>
              </a:defRPr>
            </a:lvl2pPr>
            <a:lvl3pPr lvl="2" algn="ctr">
              <a:lnSpc>
                <a:spcPct val="100000"/>
              </a:lnSpc>
              <a:spcBef>
                <a:spcPts val="1600"/>
              </a:spcBef>
              <a:spcAft>
                <a:spcPts val="0"/>
              </a:spcAft>
              <a:buSzPts val="2000"/>
              <a:buFont typeface="Baloo"/>
              <a:buNone/>
              <a:defRPr sz="2000" b="1">
                <a:latin typeface="Baloo"/>
                <a:ea typeface="Baloo"/>
                <a:cs typeface="Baloo"/>
                <a:sym typeface="Baloo"/>
              </a:defRPr>
            </a:lvl3pPr>
            <a:lvl4pPr lvl="3" algn="ctr">
              <a:lnSpc>
                <a:spcPct val="100000"/>
              </a:lnSpc>
              <a:spcBef>
                <a:spcPts val="1600"/>
              </a:spcBef>
              <a:spcAft>
                <a:spcPts val="0"/>
              </a:spcAft>
              <a:buSzPts val="2000"/>
              <a:buFont typeface="Baloo"/>
              <a:buNone/>
              <a:defRPr sz="2000" b="1">
                <a:latin typeface="Baloo"/>
                <a:ea typeface="Baloo"/>
                <a:cs typeface="Baloo"/>
                <a:sym typeface="Baloo"/>
              </a:defRPr>
            </a:lvl4pPr>
            <a:lvl5pPr lvl="4" algn="ctr">
              <a:lnSpc>
                <a:spcPct val="100000"/>
              </a:lnSpc>
              <a:spcBef>
                <a:spcPts val="1600"/>
              </a:spcBef>
              <a:spcAft>
                <a:spcPts val="0"/>
              </a:spcAft>
              <a:buSzPts val="2000"/>
              <a:buFont typeface="Baloo"/>
              <a:buNone/>
              <a:defRPr sz="2000" b="1">
                <a:latin typeface="Baloo"/>
                <a:ea typeface="Baloo"/>
                <a:cs typeface="Baloo"/>
                <a:sym typeface="Baloo"/>
              </a:defRPr>
            </a:lvl5pPr>
            <a:lvl6pPr lvl="5" algn="ctr">
              <a:lnSpc>
                <a:spcPct val="100000"/>
              </a:lnSpc>
              <a:spcBef>
                <a:spcPts val="1600"/>
              </a:spcBef>
              <a:spcAft>
                <a:spcPts val="0"/>
              </a:spcAft>
              <a:buSzPts val="2000"/>
              <a:buFont typeface="Baloo"/>
              <a:buNone/>
              <a:defRPr sz="2000" b="1">
                <a:latin typeface="Baloo"/>
                <a:ea typeface="Baloo"/>
                <a:cs typeface="Baloo"/>
                <a:sym typeface="Baloo"/>
              </a:defRPr>
            </a:lvl6pPr>
            <a:lvl7pPr lvl="6" algn="ctr">
              <a:lnSpc>
                <a:spcPct val="100000"/>
              </a:lnSpc>
              <a:spcBef>
                <a:spcPts val="1600"/>
              </a:spcBef>
              <a:spcAft>
                <a:spcPts val="0"/>
              </a:spcAft>
              <a:buSzPts val="2000"/>
              <a:buFont typeface="Baloo"/>
              <a:buNone/>
              <a:defRPr sz="2000" b="1">
                <a:latin typeface="Baloo"/>
                <a:ea typeface="Baloo"/>
                <a:cs typeface="Baloo"/>
                <a:sym typeface="Baloo"/>
              </a:defRPr>
            </a:lvl7pPr>
            <a:lvl8pPr lvl="7" algn="ctr">
              <a:lnSpc>
                <a:spcPct val="100000"/>
              </a:lnSpc>
              <a:spcBef>
                <a:spcPts val="1600"/>
              </a:spcBef>
              <a:spcAft>
                <a:spcPts val="0"/>
              </a:spcAft>
              <a:buSzPts val="2000"/>
              <a:buFont typeface="Baloo"/>
              <a:buNone/>
              <a:defRPr sz="2000" b="1">
                <a:latin typeface="Baloo"/>
                <a:ea typeface="Baloo"/>
                <a:cs typeface="Baloo"/>
                <a:sym typeface="Baloo"/>
              </a:defRPr>
            </a:lvl8pPr>
            <a:lvl9pPr lvl="8" algn="ctr">
              <a:lnSpc>
                <a:spcPct val="100000"/>
              </a:lnSpc>
              <a:spcBef>
                <a:spcPts val="1600"/>
              </a:spcBef>
              <a:spcAft>
                <a:spcPts val="1600"/>
              </a:spcAft>
              <a:buSzPts val="2000"/>
              <a:buFont typeface="Baloo"/>
              <a:buNone/>
              <a:defRPr sz="2000" b="1">
                <a:latin typeface="Baloo"/>
                <a:ea typeface="Baloo"/>
                <a:cs typeface="Baloo"/>
                <a:sym typeface="Baloo"/>
              </a:defRPr>
            </a:lvl9pPr>
          </a:lstStyle>
          <a:p>
            <a:endParaRPr/>
          </a:p>
        </p:txBody>
      </p:sp>
      <p:sp>
        <p:nvSpPr>
          <p:cNvPr id="48" name="Google Shape;48;p5"/>
          <p:cNvSpPr txBox="1">
            <a:spLocks noGrp="1"/>
          </p:cNvSpPr>
          <p:nvPr>
            <p:ph type="subTitle" idx="2"/>
          </p:nvPr>
        </p:nvSpPr>
        <p:spPr>
          <a:xfrm>
            <a:off x="5516400" y="3020650"/>
            <a:ext cx="2907600" cy="655800"/>
          </a:xfrm>
          <a:prstGeom prst="rect">
            <a:avLst/>
          </a:prstGeom>
          <a:noFill/>
          <a:ln>
            <a:noFill/>
          </a:ln>
        </p:spPr>
        <p:txBody>
          <a:bodyPr spcFirstLastPara="1" wrap="square" lIns="91425" tIns="91425" rIns="91425" bIns="91425" anchor="t" anchorCtr="0">
            <a:noAutofit/>
          </a:bodyPr>
          <a:lstStyle>
            <a:lvl1pPr lvl="0" algn="ctr" rtl="0">
              <a:lnSpc>
                <a:spcPct val="80000"/>
              </a:lnSpc>
              <a:spcBef>
                <a:spcPts val="0"/>
              </a:spcBef>
              <a:spcAft>
                <a:spcPts val="0"/>
              </a:spcAft>
              <a:buSzPts val="2000"/>
              <a:buFont typeface="Baloo"/>
              <a:buNone/>
              <a:defRPr sz="2000">
                <a:latin typeface="Baloo"/>
                <a:ea typeface="Baloo"/>
                <a:cs typeface="Baloo"/>
                <a:sym typeface="Baloo"/>
              </a:defRPr>
            </a:lvl1pPr>
            <a:lvl2pPr lvl="1" algn="ctr" rtl="0">
              <a:lnSpc>
                <a:spcPct val="100000"/>
              </a:lnSpc>
              <a:spcBef>
                <a:spcPts val="1600"/>
              </a:spcBef>
              <a:spcAft>
                <a:spcPts val="0"/>
              </a:spcAft>
              <a:buSzPts val="2000"/>
              <a:buFont typeface="Baloo"/>
              <a:buNone/>
              <a:defRPr sz="2000" b="1">
                <a:latin typeface="Baloo"/>
                <a:ea typeface="Baloo"/>
                <a:cs typeface="Baloo"/>
                <a:sym typeface="Baloo"/>
              </a:defRPr>
            </a:lvl2pPr>
            <a:lvl3pPr lvl="2" algn="ctr" rtl="0">
              <a:lnSpc>
                <a:spcPct val="100000"/>
              </a:lnSpc>
              <a:spcBef>
                <a:spcPts val="1600"/>
              </a:spcBef>
              <a:spcAft>
                <a:spcPts val="0"/>
              </a:spcAft>
              <a:buSzPts val="2000"/>
              <a:buFont typeface="Baloo"/>
              <a:buNone/>
              <a:defRPr sz="2000" b="1">
                <a:latin typeface="Baloo"/>
                <a:ea typeface="Baloo"/>
                <a:cs typeface="Baloo"/>
                <a:sym typeface="Baloo"/>
              </a:defRPr>
            </a:lvl3pPr>
            <a:lvl4pPr lvl="3" algn="ctr" rtl="0">
              <a:lnSpc>
                <a:spcPct val="100000"/>
              </a:lnSpc>
              <a:spcBef>
                <a:spcPts val="1600"/>
              </a:spcBef>
              <a:spcAft>
                <a:spcPts val="0"/>
              </a:spcAft>
              <a:buSzPts val="2000"/>
              <a:buFont typeface="Baloo"/>
              <a:buNone/>
              <a:defRPr sz="2000" b="1">
                <a:latin typeface="Baloo"/>
                <a:ea typeface="Baloo"/>
                <a:cs typeface="Baloo"/>
                <a:sym typeface="Baloo"/>
              </a:defRPr>
            </a:lvl4pPr>
            <a:lvl5pPr lvl="4" algn="ctr" rtl="0">
              <a:lnSpc>
                <a:spcPct val="100000"/>
              </a:lnSpc>
              <a:spcBef>
                <a:spcPts val="1600"/>
              </a:spcBef>
              <a:spcAft>
                <a:spcPts val="0"/>
              </a:spcAft>
              <a:buSzPts val="2000"/>
              <a:buFont typeface="Baloo"/>
              <a:buNone/>
              <a:defRPr sz="2000" b="1">
                <a:latin typeface="Baloo"/>
                <a:ea typeface="Baloo"/>
                <a:cs typeface="Baloo"/>
                <a:sym typeface="Baloo"/>
              </a:defRPr>
            </a:lvl5pPr>
            <a:lvl6pPr lvl="5" algn="ctr" rtl="0">
              <a:lnSpc>
                <a:spcPct val="100000"/>
              </a:lnSpc>
              <a:spcBef>
                <a:spcPts val="1600"/>
              </a:spcBef>
              <a:spcAft>
                <a:spcPts val="0"/>
              </a:spcAft>
              <a:buSzPts val="2000"/>
              <a:buFont typeface="Baloo"/>
              <a:buNone/>
              <a:defRPr sz="2000" b="1">
                <a:latin typeface="Baloo"/>
                <a:ea typeface="Baloo"/>
                <a:cs typeface="Baloo"/>
                <a:sym typeface="Baloo"/>
              </a:defRPr>
            </a:lvl6pPr>
            <a:lvl7pPr lvl="6" algn="ctr" rtl="0">
              <a:lnSpc>
                <a:spcPct val="100000"/>
              </a:lnSpc>
              <a:spcBef>
                <a:spcPts val="1600"/>
              </a:spcBef>
              <a:spcAft>
                <a:spcPts val="0"/>
              </a:spcAft>
              <a:buSzPts val="2000"/>
              <a:buFont typeface="Baloo"/>
              <a:buNone/>
              <a:defRPr sz="2000" b="1">
                <a:latin typeface="Baloo"/>
                <a:ea typeface="Baloo"/>
                <a:cs typeface="Baloo"/>
                <a:sym typeface="Baloo"/>
              </a:defRPr>
            </a:lvl7pPr>
            <a:lvl8pPr lvl="7" algn="ctr" rtl="0">
              <a:lnSpc>
                <a:spcPct val="100000"/>
              </a:lnSpc>
              <a:spcBef>
                <a:spcPts val="1600"/>
              </a:spcBef>
              <a:spcAft>
                <a:spcPts val="0"/>
              </a:spcAft>
              <a:buSzPts val="2000"/>
              <a:buFont typeface="Baloo"/>
              <a:buNone/>
              <a:defRPr sz="2000" b="1">
                <a:latin typeface="Baloo"/>
                <a:ea typeface="Baloo"/>
                <a:cs typeface="Baloo"/>
                <a:sym typeface="Baloo"/>
              </a:defRPr>
            </a:lvl8pPr>
            <a:lvl9pPr lvl="8" algn="ctr" rtl="0">
              <a:lnSpc>
                <a:spcPct val="100000"/>
              </a:lnSpc>
              <a:spcBef>
                <a:spcPts val="1600"/>
              </a:spcBef>
              <a:spcAft>
                <a:spcPts val="1600"/>
              </a:spcAft>
              <a:buSzPts val="2000"/>
              <a:buFont typeface="Baloo"/>
              <a:buNone/>
              <a:defRPr sz="2000" b="1">
                <a:latin typeface="Baloo"/>
                <a:ea typeface="Baloo"/>
                <a:cs typeface="Baloo"/>
                <a:sym typeface="Baloo"/>
              </a:defRPr>
            </a:lvl9pPr>
          </a:lstStyle>
          <a:p>
            <a:endParaRPr/>
          </a:p>
        </p:txBody>
      </p:sp>
      <p:sp>
        <p:nvSpPr>
          <p:cNvPr id="49" name="Google Shape;49;p5"/>
          <p:cNvSpPr txBox="1">
            <a:spLocks noGrp="1"/>
          </p:cNvSpPr>
          <p:nvPr>
            <p:ph type="subTitle" idx="3"/>
          </p:nvPr>
        </p:nvSpPr>
        <p:spPr>
          <a:xfrm>
            <a:off x="720000" y="2550810"/>
            <a:ext cx="29076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 name="Google Shape;50;p5"/>
          <p:cNvSpPr txBox="1">
            <a:spLocks noGrp="1"/>
          </p:cNvSpPr>
          <p:nvPr>
            <p:ph type="subTitle" idx="4"/>
          </p:nvPr>
        </p:nvSpPr>
        <p:spPr>
          <a:xfrm>
            <a:off x="5516400" y="3732435"/>
            <a:ext cx="2907600" cy="59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1" name="Google Shape;51;p5"/>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grpSp>
        <p:nvGrpSpPr>
          <p:cNvPr id="52" name="Google Shape;52;p5"/>
          <p:cNvGrpSpPr/>
          <p:nvPr/>
        </p:nvGrpSpPr>
        <p:grpSpPr>
          <a:xfrm>
            <a:off x="164164" y="593576"/>
            <a:ext cx="9478736" cy="4549924"/>
            <a:chOff x="255939" y="875901"/>
            <a:chExt cx="9478736" cy="4549924"/>
          </a:xfrm>
        </p:grpSpPr>
        <p:pic>
          <p:nvPicPr>
            <p:cNvPr id="53" name="Google Shape;53;p5"/>
            <p:cNvPicPr preferRelativeResize="0"/>
            <p:nvPr/>
          </p:nvPicPr>
          <p:blipFill>
            <a:blip r:embed="rId2">
              <a:alphaModFix/>
            </a:blip>
            <a:stretch>
              <a:fillRect/>
            </a:stretch>
          </p:blipFill>
          <p:spPr>
            <a:xfrm>
              <a:off x="1414675" y="4213475"/>
              <a:ext cx="1212350" cy="1212350"/>
            </a:xfrm>
            <a:prstGeom prst="rect">
              <a:avLst/>
            </a:prstGeom>
            <a:noFill/>
            <a:ln>
              <a:noFill/>
            </a:ln>
          </p:spPr>
        </p:pic>
        <p:pic>
          <p:nvPicPr>
            <p:cNvPr id="54" name="Google Shape;54;p5"/>
            <p:cNvPicPr preferRelativeResize="0"/>
            <p:nvPr/>
          </p:nvPicPr>
          <p:blipFill>
            <a:blip r:embed="rId3">
              <a:alphaModFix/>
            </a:blip>
            <a:stretch>
              <a:fillRect/>
            </a:stretch>
          </p:blipFill>
          <p:spPr>
            <a:xfrm rot="400151">
              <a:off x="317112" y="3632762"/>
              <a:ext cx="1118650" cy="1118650"/>
            </a:xfrm>
            <a:prstGeom prst="rect">
              <a:avLst/>
            </a:prstGeom>
            <a:noFill/>
            <a:ln>
              <a:noFill/>
            </a:ln>
          </p:spPr>
        </p:pic>
        <p:pic>
          <p:nvPicPr>
            <p:cNvPr id="55" name="Google Shape;55;p5"/>
            <p:cNvPicPr preferRelativeResize="0"/>
            <p:nvPr/>
          </p:nvPicPr>
          <p:blipFill>
            <a:blip r:embed="rId4">
              <a:alphaModFix/>
            </a:blip>
            <a:stretch>
              <a:fillRect/>
            </a:stretch>
          </p:blipFill>
          <p:spPr>
            <a:xfrm>
              <a:off x="7173075" y="1785325"/>
              <a:ext cx="955424" cy="955426"/>
            </a:xfrm>
            <a:prstGeom prst="rect">
              <a:avLst/>
            </a:prstGeom>
            <a:noFill/>
            <a:ln>
              <a:noFill/>
            </a:ln>
          </p:spPr>
        </p:pic>
        <p:pic>
          <p:nvPicPr>
            <p:cNvPr id="56" name="Google Shape;56;p5"/>
            <p:cNvPicPr preferRelativeResize="0"/>
            <p:nvPr/>
          </p:nvPicPr>
          <p:blipFill>
            <a:blip r:embed="rId5">
              <a:alphaModFix/>
            </a:blip>
            <a:stretch>
              <a:fillRect/>
            </a:stretch>
          </p:blipFill>
          <p:spPr>
            <a:xfrm rot="1421408">
              <a:off x="8094540" y="1100614"/>
              <a:ext cx="1415421" cy="1415424"/>
            </a:xfrm>
            <a:prstGeom prst="rect">
              <a:avLst/>
            </a:prstGeom>
            <a:noFill/>
            <a:ln>
              <a:noFill/>
            </a:ln>
          </p:spPr>
        </p:pic>
      </p:grpSp>
      <p:cxnSp>
        <p:nvCxnSpPr>
          <p:cNvPr id="57" name="Google Shape;57;p5"/>
          <p:cNvCxnSpPr/>
          <p:nvPr/>
        </p:nvCxnSpPr>
        <p:spPr>
          <a:xfrm>
            <a:off x="875484" y="1152525"/>
            <a:ext cx="330300" cy="0"/>
          </a:xfrm>
          <a:prstGeom prst="straightConnector1">
            <a:avLst/>
          </a:prstGeom>
          <a:noFill/>
          <a:ln w="114300" cap="rnd"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cxnSp>
        <p:nvCxnSpPr>
          <p:cNvPr id="60" name="Google Shape;60;p6"/>
          <p:cNvCxnSpPr/>
          <p:nvPr/>
        </p:nvCxnSpPr>
        <p:spPr>
          <a:xfrm>
            <a:off x="875484" y="1152525"/>
            <a:ext cx="330300" cy="0"/>
          </a:xfrm>
          <a:prstGeom prst="straightConnector1">
            <a:avLst/>
          </a:prstGeom>
          <a:noFill/>
          <a:ln w="114300" cap="rnd" cmpd="sng">
            <a:solidFill>
              <a:schemeClr val="accent2"/>
            </a:solidFill>
            <a:prstDash val="solid"/>
            <a:round/>
            <a:headEnd type="none" w="med" len="med"/>
            <a:tailEnd type="none" w="med" len="med"/>
          </a:ln>
        </p:spPr>
      </p:cxnSp>
      <p:pic>
        <p:nvPicPr>
          <p:cNvPr id="61" name="Google Shape;61;p6"/>
          <p:cNvPicPr preferRelativeResize="0"/>
          <p:nvPr/>
        </p:nvPicPr>
        <p:blipFill>
          <a:blip r:embed="rId2">
            <a:alphaModFix/>
          </a:blip>
          <a:stretch>
            <a:fillRect/>
          </a:stretch>
        </p:blipFill>
        <p:spPr>
          <a:xfrm>
            <a:off x="7262323" y="208075"/>
            <a:ext cx="546900" cy="546900"/>
          </a:xfrm>
          <a:prstGeom prst="rect">
            <a:avLst/>
          </a:prstGeom>
          <a:noFill/>
          <a:ln>
            <a:noFill/>
          </a:ln>
        </p:spPr>
      </p:pic>
      <p:pic>
        <p:nvPicPr>
          <p:cNvPr id="62" name="Google Shape;62;p6"/>
          <p:cNvPicPr preferRelativeResize="0"/>
          <p:nvPr/>
        </p:nvPicPr>
        <p:blipFill>
          <a:blip r:embed="rId3">
            <a:alphaModFix/>
          </a:blip>
          <a:stretch>
            <a:fillRect/>
          </a:stretch>
        </p:blipFill>
        <p:spPr>
          <a:xfrm flipH="1">
            <a:off x="7761701" y="-50625"/>
            <a:ext cx="1324574" cy="13245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373200" y="1297650"/>
            <a:ext cx="6397800" cy="2548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6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cxnSp>
        <p:nvCxnSpPr>
          <p:cNvPr id="72" name="Google Shape;72;p8"/>
          <p:cNvCxnSpPr/>
          <p:nvPr/>
        </p:nvCxnSpPr>
        <p:spPr>
          <a:xfrm>
            <a:off x="4406850" y="4027190"/>
            <a:ext cx="330300" cy="0"/>
          </a:xfrm>
          <a:prstGeom prst="straightConnector1">
            <a:avLst/>
          </a:prstGeom>
          <a:noFill/>
          <a:ln w="114300" cap="rnd" cmpd="sng">
            <a:solidFill>
              <a:schemeClr val="accent2"/>
            </a:solidFill>
            <a:prstDash val="solid"/>
            <a:round/>
            <a:headEnd type="none" w="med" len="med"/>
            <a:tailEnd type="none" w="med" len="med"/>
          </a:ln>
        </p:spPr>
      </p:cxnSp>
      <p:cxnSp>
        <p:nvCxnSpPr>
          <p:cNvPr id="73" name="Google Shape;73;p8"/>
          <p:cNvCxnSpPr/>
          <p:nvPr/>
        </p:nvCxnSpPr>
        <p:spPr>
          <a:xfrm>
            <a:off x="4406850" y="1116290"/>
            <a:ext cx="330300" cy="0"/>
          </a:xfrm>
          <a:prstGeom prst="straightConnector1">
            <a:avLst/>
          </a:prstGeom>
          <a:noFill/>
          <a:ln w="114300" cap="rnd" cmpd="sng">
            <a:solidFill>
              <a:schemeClr val="accent2"/>
            </a:solidFill>
            <a:prstDash val="solid"/>
            <a:round/>
            <a:headEnd type="none" w="med" len="med"/>
            <a:tailEnd type="none" w="med" len="med"/>
          </a:ln>
        </p:spPr>
      </p:cxnSp>
      <p:grpSp>
        <p:nvGrpSpPr>
          <p:cNvPr id="74" name="Google Shape;74;p8"/>
          <p:cNvGrpSpPr/>
          <p:nvPr/>
        </p:nvGrpSpPr>
        <p:grpSpPr>
          <a:xfrm>
            <a:off x="-311640" y="329684"/>
            <a:ext cx="9018746" cy="4757164"/>
            <a:chOff x="-311640" y="329684"/>
            <a:chExt cx="9018746" cy="4757164"/>
          </a:xfrm>
        </p:grpSpPr>
        <p:pic>
          <p:nvPicPr>
            <p:cNvPr id="75" name="Google Shape;75;p8"/>
            <p:cNvPicPr preferRelativeResize="0"/>
            <p:nvPr/>
          </p:nvPicPr>
          <p:blipFill>
            <a:blip r:embed="rId2">
              <a:alphaModFix/>
            </a:blip>
            <a:stretch>
              <a:fillRect/>
            </a:stretch>
          </p:blipFill>
          <p:spPr>
            <a:xfrm rot="-9169196">
              <a:off x="6472382" y="699948"/>
              <a:ext cx="1884211" cy="1088130"/>
            </a:xfrm>
            <a:prstGeom prst="rect">
              <a:avLst/>
            </a:prstGeom>
            <a:noFill/>
            <a:ln>
              <a:noFill/>
            </a:ln>
          </p:spPr>
        </p:pic>
        <p:pic>
          <p:nvPicPr>
            <p:cNvPr id="76" name="Google Shape;76;p8"/>
            <p:cNvPicPr preferRelativeResize="0"/>
            <p:nvPr/>
          </p:nvPicPr>
          <p:blipFill>
            <a:blip r:embed="rId3">
              <a:alphaModFix/>
            </a:blip>
            <a:stretch>
              <a:fillRect/>
            </a:stretch>
          </p:blipFill>
          <p:spPr>
            <a:xfrm>
              <a:off x="6450975" y="3798775"/>
              <a:ext cx="1212350" cy="1212350"/>
            </a:xfrm>
            <a:prstGeom prst="rect">
              <a:avLst/>
            </a:prstGeom>
            <a:noFill/>
            <a:ln>
              <a:noFill/>
            </a:ln>
          </p:spPr>
        </p:pic>
        <p:pic>
          <p:nvPicPr>
            <p:cNvPr id="77" name="Google Shape;77;p8"/>
            <p:cNvPicPr preferRelativeResize="0"/>
            <p:nvPr/>
          </p:nvPicPr>
          <p:blipFill>
            <a:blip r:embed="rId4">
              <a:alphaModFix/>
            </a:blip>
            <a:stretch>
              <a:fillRect/>
            </a:stretch>
          </p:blipFill>
          <p:spPr>
            <a:xfrm rot="1401105">
              <a:off x="148299" y="685900"/>
              <a:ext cx="1269975" cy="2583173"/>
            </a:xfrm>
            <a:prstGeom prst="rect">
              <a:avLst/>
            </a:prstGeom>
            <a:noFill/>
            <a:ln>
              <a:noFill/>
            </a:ln>
          </p:spPr>
        </p:pic>
        <p:pic>
          <p:nvPicPr>
            <p:cNvPr id="78" name="Google Shape;78;p8"/>
            <p:cNvPicPr preferRelativeResize="0"/>
            <p:nvPr/>
          </p:nvPicPr>
          <p:blipFill rotWithShape="1">
            <a:blip r:embed="rId5">
              <a:alphaModFix/>
            </a:blip>
            <a:srcRect t="21389" b="21389"/>
            <a:stretch/>
          </p:blipFill>
          <p:spPr>
            <a:xfrm rot="5956178">
              <a:off x="7111925" y="2764725"/>
              <a:ext cx="1848600" cy="1057800"/>
            </a:xfrm>
            <a:prstGeom prst="rect">
              <a:avLst/>
            </a:prstGeom>
            <a:noFill/>
            <a:ln>
              <a:noFill/>
            </a:ln>
          </p:spPr>
        </p:pic>
        <p:pic>
          <p:nvPicPr>
            <p:cNvPr id="79" name="Google Shape;79;p8"/>
            <p:cNvPicPr preferRelativeResize="0"/>
            <p:nvPr/>
          </p:nvPicPr>
          <p:blipFill>
            <a:blip r:embed="rId6">
              <a:alphaModFix/>
            </a:blip>
            <a:stretch>
              <a:fillRect/>
            </a:stretch>
          </p:blipFill>
          <p:spPr>
            <a:xfrm rot="400151">
              <a:off x="2443325" y="3907025"/>
              <a:ext cx="1118650" cy="1118650"/>
            </a:xfrm>
            <a:prstGeom prst="rect">
              <a:avLst/>
            </a:prstGeom>
            <a:noFill/>
            <a:ln>
              <a:noFill/>
            </a:ln>
          </p:spPr>
        </p:pic>
        <p:pic>
          <p:nvPicPr>
            <p:cNvPr id="80" name="Google Shape;80;p8"/>
            <p:cNvPicPr preferRelativeResize="0"/>
            <p:nvPr/>
          </p:nvPicPr>
          <p:blipFill>
            <a:blip r:embed="rId7">
              <a:alphaModFix/>
            </a:blip>
            <a:stretch>
              <a:fillRect/>
            </a:stretch>
          </p:blipFill>
          <p:spPr>
            <a:xfrm>
              <a:off x="1637038" y="363325"/>
              <a:ext cx="582100" cy="582100"/>
            </a:xfrm>
            <a:prstGeom prst="rect">
              <a:avLst/>
            </a:prstGeom>
            <a:noFill/>
            <a:ln>
              <a:noFill/>
            </a:ln>
          </p:spPr>
        </p:pic>
        <p:pic>
          <p:nvPicPr>
            <p:cNvPr id="81" name="Google Shape;81;p8"/>
            <p:cNvPicPr preferRelativeResize="0"/>
            <p:nvPr/>
          </p:nvPicPr>
          <p:blipFill rotWithShape="1">
            <a:blip r:embed="rId8">
              <a:alphaModFix/>
            </a:blip>
            <a:srcRect l="27947" r="27943"/>
            <a:stretch/>
          </p:blipFill>
          <p:spPr>
            <a:xfrm rot="-1398571">
              <a:off x="1088950" y="2571750"/>
              <a:ext cx="955425" cy="2166076"/>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1855350" y="1356700"/>
            <a:ext cx="5433300" cy="761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4" name="Google Shape;84;p9"/>
          <p:cNvSpPr txBox="1">
            <a:spLocks noGrp="1"/>
          </p:cNvSpPr>
          <p:nvPr>
            <p:ph type="subTitle" idx="1"/>
          </p:nvPr>
        </p:nvSpPr>
        <p:spPr>
          <a:xfrm>
            <a:off x="2608375" y="2346800"/>
            <a:ext cx="3927300" cy="14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85" name="Google Shape;85;p9"/>
          <p:cNvGrpSpPr/>
          <p:nvPr/>
        </p:nvGrpSpPr>
        <p:grpSpPr>
          <a:xfrm>
            <a:off x="858348" y="208402"/>
            <a:ext cx="8121437" cy="4772910"/>
            <a:chOff x="858348" y="208402"/>
            <a:chExt cx="8121437" cy="4772910"/>
          </a:xfrm>
        </p:grpSpPr>
        <p:pic>
          <p:nvPicPr>
            <p:cNvPr id="86" name="Google Shape;86;p9"/>
            <p:cNvPicPr preferRelativeResize="0"/>
            <p:nvPr/>
          </p:nvPicPr>
          <p:blipFill>
            <a:blip r:embed="rId2">
              <a:alphaModFix/>
            </a:blip>
            <a:stretch>
              <a:fillRect/>
            </a:stretch>
          </p:blipFill>
          <p:spPr>
            <a:xfrm rot="-1924231">
              <a:off x="5776282" y="3475985"/>
              <a:ext cx="1884212" cy="1088130"/>
            </a:xfrm>
            <a:prstGeom prst="rect">
              <a:avLst/>
            </a:prstGeom>
            <a:noFill/>
            <a:ln>
              <a:noFill/>
            </a:ln>
          </p:spPr>
        </p:pic>
        <p:pic>
          <p:nvPicPr>
            <p:cNvPr id="87" name="Google Shape;87;p9"/>
            <p:cNvPicPr preferRelativeResize="0"/>
            <p:nvPr/>
          </p:nvPicPr>
          <p:blipFill>
            <a:blip r:embed="rId3">
              <a:alphaModFix/>
            </a:blip>
            <a:stretch>
              <a:fillRect/>
            </a:stretch>
          </p:blipFill>
          <p:spPr>
            <a:xfrm rot="400151">
              <a:off x="7799962" y="2726462"/>
              <a:ext cx="1118650" cy="1118650"/>
            </a:xfrm>
            <a:prstGeom prst="rect">
              <a:avLst/>
            </a:prstGeom>
            <a:noFill/>
            <a:ln>
              <a:noFill/>
            </a:ln>
          </p:spPr>
        </p:pic>
        <p:pic>
          <p:nvPicPr>
            <p:cNvPr id="88" name="Google Shape;88;p9"/>
            <p:cNvPicPr preferRelativeResize="0"/>
            <p:nvPr/>
          </p:nvPicPr>
          <p:blipFill>
            <a:blip r:embed="rId4">
              <a:alphaModFix/>
            </a:blip>
            <a:stretch>
              <a:fillRect/>
            </a:stretch>
          </p:blipFill>
          <p:spPr>
            <a:xfrm>
              <a:off x="858350" y="609300"/>
              <a:ext cx="955424" cy="955426"/>
            </a:xfrm>
            <a:prstGeom prst="rect">
              <a:avLst/>
            </a:prstGeom>
            <a:noFill/>
            <a:ln>
              <a:noFill/>
            </a:ln>
          </p:spPr>
        </p:pic>
        <p:pic>
          <p:nvPicPr>
            <p:cNvPr id="89" name="Google Shape;89;p9"/>
            <p:cNvPicPr preferRelativeResize="0"/>
            <p:nvPr/>
          </p:nvPicPr>
          <p:blipFill>
            <a:blip r:embed="rId5">
              <a:alphaModFix/>
            </a:blip>
            <a:stretch>
              <a:fillRect/>
            </a:stretch>
          </p:blipFill>
          <p:spPr>
            <a:xfrm>
              <a:off x="1322175" y="3013475"/>
              <a:ext cx="1658750" cy="1658750"/>
            </a:xfrm>
            <a:prstGeom prst="rect">
              <a:avLst/>
            </a:prstGeom>
            <a:noFill/>
            <a:ln>
              <a:noFill/>
            </a:ln>
          </p:spPr>
        </p:pic>
        <p:pic>
          <p:nvPicPr>
            <p:cNvPr id="90" name="Google Shape;90;p9"/>
            <p:cNvPicPr preferRelativeResize="0"/>
            <p:nvPr/>
          </p:nvPicPr>
          <p:blipFill>
            <a:blip r:embed="rId6">
              <a:alphaModFix/>
            </a:blip>
            <a:stretch>
              <a:fillRect/>
            </a:stretch>
          </p:blipFill>
          <p:spPr>
            <a:xfrm>
              <a:off x="858348" y="2118400"/>
              <a:ext cx="546900" cy="546900"/>
            </a:xfrm>
            <a:prstGeom prst="rect">
              <a:avLst/>
            </a:prstGeom>
            <a:noFill/>
            <a:ln>
              <a:noFill/>
            </a:ln>
          </p:spPr>
        </p:pic>
        <p:pic>
          <p:nvPicPr>
            <p:cNvPr id="91" name="Google Shape;91;p9"/>
            <p:cNvPicPr preferRelativeResize="0"/>
            <p:nvPr/>
          </p:nvPicPr>
          <p:blipFill>
            <a:blip r:embed="rId7">
              <a:alphaModFix/>
            </a:blip>
            <a:stretch>
              <a:fillRect/>
            </a:stretch>
          </p:blipFill>
          <p:spPr>
            <a:xfrm>
              <a:off x="4307463" y="439250"/>
              <a:ext cx="582100" cy="582100"/>
            </a:xfrm>
            <a:prstGeom prst="rect">
              <a:avLst/>
            </a:prstGeom>
            <a:noFill/>
            <a:ln>
              <a:noFill/>
            </a:ln>
          </p:spPr>
        </p:pic>
        <p:pic>
          <p:nvPicPr>
            <p:cNvPr id="92" name="Google Shape;92;p9"/>
            <p:cNvPicPr preferRelativeResize="0"/>
            <p:nvPr/>
          </p:nvPicPr>
          <p:blipFill rotWithShape="1">
            <a:blip r:embed="rId8">
              <a:alphaModFix/>
            </a:blip>
            <a:srcRect l="27947" r="27943"/>
            <a:stretch/>
          </p:blipFill>
          <p:spPr>
            <a:xfrm rot="-2008493">
              <a:off x="7082575" y="292249"/>
              <a:ext cx="955427" cy="2166075"/>
            </a:xfrm>
            <a:prstGeom prst="rect">
              <a:avLst/>
            </a:prstGeom>
            <a:noFill/>
            <a:ln>
              <a:noFill/>
            </a:ln>
          </p:spPr>
        </p:pic>
      </p:grpSp>
      <p:cxnSp>
        <p:nvCxnSpPr>
          <p:cNvPr id="93" name="Google Shape;93;p9"/>
          <p:cNvCxnSpPr/>
          <p:nvPr/>
        </p:nvCxnSpPr>
        <p:spPr>
          <a:xfrm>
            <a:off x="4406850" y="2236050"/>
            <a:ext cx="330300" cy="0"/>
          </a:xfrm>
          <a:prstGeom prst="straightConnector1">
            <a:avLst/>
          </a:prstGeom>
          <a:noFill/>
          <a:ln w="114300" cap="rnd" cmpd="sng">
            <a:solidFill>
              <a:schemeClr val="accent2"/>
            </a:solidFill>
            <a:prstDash val="solid"/>
            <a:round/>
            <a:headEnd type="none" w="med" len="med"/>
            <a:tailEnd type="none" w="med" len="med"/>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7"/>
        <p:cNvGrpSpPr/>
        <p:nvPr/>
      </p:nvGrpSpPr>
      <p:grpSpPr>
        <a:xfrm>
          <a:off x="0" y="0"/>
          <a:ext cx="0" cy="0"/>
          <a:chOff x="0" y="0"/>
          <a:chExt cx="0" cy="0"/>
        </a:xfrm>
      </p:grpSpPr>
      <p:sp>
        <p:nvSpPr>
          <p:cNvPr id="98" name="Google Shape;98;p11"/>
          <p:cNvSpPr txBox="1">
            <a:spLocks noGrp="1"/>
          </p:cNvSpPr>
          <p:nvPr>
            <p:ph type="title" hasCustomPrompt="1"/>
          </p:nvPr>
        </p:nvSpPr>
        <p:spPr>
          <a:xfrm rot="294">
            <a:off x="1069375" y="1357250"/>
            <a:ext cx="7005300" cy="17589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SzPts val="9600"/>
              <a:buNone/>
              <a:defRPr sz="12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99" name="Google Shape;99;p11"/>
          <p:cNvSpPr txBox="1">
            <a:spLocks noGrp="1"/>
          </p:cNvSpPr>
          <p:nvPr>
            <p:ph type="subTitle" idx="1"/>
          </p:nvPr>
        </p:nvSpPr>
        <p:spPr>
          <a:xfrm>
            <a:off x="3657425" y="3346150"/>
            <a:ext cx="18291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100" name="Google Shape;100;p11"/>
          <p:cNvGrpSpPr/>
          <p:nvPr/>
        </p:nvGrpSpPr>
        <p:grpSpPr>
          <a:xfrm>
            <a:off x="-124924" y="-211936"/>
            <a:ext cx="8912424" cy="5039611"/>
            <a:chOff x="-124924" y="-211936"/>
            <a:chExt cx="8912424" cy="5039611"/>
          </a:xfrm>
        </p:grpSpPr>
        <p:pic>
          <p:nvPicPr>
            <p:cNvPr id="101" name="Google Shape;101;p11"/>
            <p:cNvPicPr preferRelativeResize="0"/>
            <p:nvPr/>
          </p:nvPicPr>
          <p:blipFill>
            <a:blip r:embed="rId2">
              <a:alphaModFix/>
            </a:blip>
            <a:stretch>
              <a:fillRect/>
            </a:stretch>
          </p:blipFill>
          <p:spPr>
            <a:xfrm>
              <a:off x="1377725" y="3562850"/>
              <a:ext cx="1212350" cy="1212350"/>
            </a:xfrm>
            <a:prstGeom prst="rect">
              <a:avLst/>
            </a:prstGeom>
            <a:noFill/>
            <a:ln>
              <a:noFill/>
            </a:ln>
          </p:spPr>
        </p:pic>
        <p:pic>
          <p:nvPicPr>
            <p:cNvPr id="102" name="Google Shape;102;p11"/>
            <p:cNvPicPr preferRelativeResize="0"/>
            <p:nvPr/>
          </p:nvPicPr>
          <p:blipFill>
            <a:blip r:embed="rId3">
              <a:alphaModFix/>
            </a:blip>
            <a:stretch>
              <a:fillRect/>
            </a:stretch>
          </p:blipFill>
          <p:spPr>
            <a:xfrm rot="2455453">
              <a:off x="565937" y="-111675"/>
              <a:ext cx="1269976" cy="2583174"/>
            </a:xfrm>
            <a:prstGeom prst="rect">
              <a:avLst/>
            </a:prstGeom>
            <a:noFill/>
            <a:ln>
              <a:noFill/>
            </a:ln>
          </p:spPr>
        </p:pic>
        <p:pic>
          <p:nvPicPr>
            <p:cNvPr id="103" name="Google Shape;103;p11"/>
            <p:cNvPicPr preferRelativeResize="0"/>
            <p:nvPr/>
          </p:nvPicPr>
          <p:blipFill>
            <a:blip r:embed="rId4">
              <a:alphaModFix/>
            </a:blip>
            <a:stretch>
              <a:fillRect/>
            </a:stretch>
          </p:blipFill>
          <p:spPr>
            <a:xfrm rot="-812438">
              <a:off x="5228162" y="265625"/>
              <a:ext cx="1057800" cy="1057800"/>
            </a:xfrm>
            <a:prstGeom prst="rect">
              <a:avLst/>
            </a:prstGeom>
            <a:noFill/>
            <a:ln>
              <a:noFill/>
            </a:ln>
          </p:spPr>
        </p:pic>
        <p:pic>
          <p:nvPicPr>
            <p:cNvPr id="104" name="Google Shape;104;p11"/>
            <p:cNvPicPr preferRelativeResize="0"/>
            <p:nvPr/>
          </p:nvPicPr>
          <p:blipFill rotWithShape="1">
            <a:blip r:embed="rId5">
              <a:alphaModFix/>
            </a:blip>
            <a:srcRect l="13872" r="13872"/>
            <a:stretch/>
          </p:blipFill>
          <p:spPr>
            <a:xfrm rot="1421420">
              <a:off x="7714526" y="2722962"/>
              <a:ext cx="868173" cy="1201525"/>
            </a:xfrm>
            <a:prstGeom prst="rect">
              <a:avLst/>
            </a:prstGeom>
            <a:noFill/>
            <a:ln>
              <a:noFill/>
            </a:ln>
          </p:spPr>
        </p:pic>
        <p:pic>
          <p:nvPicPr>
            <p:cNvPr id="105" name="Google Shape;105;p11"/>
            <p:cNvPicPr preferRelativeResize="0"/>
            <p:nvPr/>
          </p:nvPicPr>
          <p:blipFill>
            <a:blip r:embed="rId6">
              <a:alphaModFix/>
            </a:blip>
            <a:stretch>
              <a:fillRect/>
            </a:stretch>
          </p:blipFill>
          <p:spPr>
            <a:xfrm>
              <a:off x="6239050" y="3168925"/>
              <a:ext cx="1658750" cy="1658750"/>
            </a:xfrm>
            <a:prstGeom prst="rect">
              <a:avLst/>
            </a:prstGeom>
            <a:noFill/>
            <a:ln>
              <a:noFill/>
            </a:ln>
          </p:spPr>
        </p:pic>
        <p:pic>
          <p:nvPicPr>
            <p:cNvPr id="106" name="Google Shape;106;p11"/>
            <p:cNvPicPr preferRelativeResize="0"/>
            <p:nvPr/>
          </p:nvPicPr>
          <p:blipFill>
            <a:blip r:embed="rId7">
              <a:alphaModFix/>
            </a:blip>
            <a:stretch>
              <a:fillRect/>
            </a:stretch>
          </p:blipFill>
          <p:spPr>
            <a:xfrm>
              <a:off x="4604573" y="521075"/>
              <a:ext cx="546900" cy="54690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08"/>
        <p:cNvGrpSpPr/>
        <p:nvPr/>
      </p:nvGrpSpPr>
      <p:grpSpPr>
        <a:xfrm>
          <a:off x="0" y="0"/>
          <a:ext cx="0" cy="0"/>
          <a:chOff x="0" y="0"/>
          <a:chExt cx="0" cy="0"/>
        </a:xfrm>
      </p:grpSpPr>
      <p:sp>
        <p:nvSpPr>
          <p:cNvPr id="109" name="Google Shape;109;p13"/>
          <p:cNvSpPr txBox="1">
            <a:spLocks noGrp="1"/>
          </p:cNvSpPr>
          <p:nvPr>
            <p:ph type="title"/>
          </p:nvPr>
        </p:nvSpPr>
        <p:spPr>
          <a:xfrm>
            <a:off x="2061970" y="1421350"/>
            <a:ext cx="2336400" cy="39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10" name="Google Shape;110;p13"/>
          <p:cNvSpPr txBox="1">
            <a:spLocks noGrp="1"/>
          </p:cNvSpPr>
          <p:nvPr>
            <p:ph type="subTitle" idx="1"/>
          </p:nvPr>
        </p:nvSpPr>
        <p:spPr>
          <a:xfrm>
            <a:off x="2061988" y="1907930"/>
            <a:ext cx="2336400" cy="5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1" name="Google Shape;111;p13"/>
          <p:cNvSpPr txBox="1">
            <a:spLocks noGrp="1"/>
          </p:cNvSpPr>
          <p:nvPr>
            <p:ph type="title" idx="2" hasCustomPrompt="1"/>
          </p:nvPr>
        </p:nvSpPr>
        <p:spPr>
          <a:xfrm rot="1440">
            <a:off x="2872086" y="540150"/>
            <a:ext cx="7161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2" name="Google Shape;112;p13"/>
          <p:cNvSpPr txBox="1">
            <a:spLocks noGrp="1"/>
          </p:cNvSpPr>
          <p:nvPr>
            <p:ph type="title" idx="3"/>
          </p:nvPr>
        </p:nvSpPr>
        <p:spPr>
          <a:xfrm>
            <a:off x="4745645" y="1421350"/>
            <a:ext cx="2336400" cy="39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13" name="Google Shape;113;p13"/>
          <p:cNvSpPr txBox="1">
            <a:spLocks noGrp="1"/>
          </p:cNvSpPr>
          <p:nvPr>
            <p:ph type="subTitle" idx="4"/>
          </p:nvPr>
        </p:nvSpPr>
        <p:spPr>
          <a:xfrm>
            <a:off x="4745663" y="1907930"/>
            <a:ext cx="2336400" cy="5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4" name="Google Shape;114;p13"/>
          <p:cNvSpPr txBox="1">
            <a:spLocks noGrp="1"/>
          </p:cNvSpPr>
          <p:nvPr>
            <p:ph type="title" idx="5" hasCustomPrompt="1"/>
          </p:nvPr>
        </p:nvSpPr>
        <p:spPr>
          <a:xfrm rot="1440">
            <a:off x="5555761" y="540150"/>
            <a:ext cx="7161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5" name="Google Shape;115;p13"/>
          <p:cNvSpPr txBox="1">
            <a:spLocks noGrp="1"/>
          </p:cNvSpPr>
          <p:nvPr>
            <p:ph type="title" idx="6"/>
          </p:nvPr>
        </p:nvSpPr>
        <p:spPr>
          <a:xfrm>
            <a:off x="2061920" y="3540625"/>
            <a:ext cx="2336400" cy="39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16" name="Google Shape;116;p13"/>
          <p:cNvSpPr txBox="1">
            <a:spLocks noGrp="1"/>
          </p:cNvSpPr>
          <p:nvPr>
            <p:ph type="subTitle" idx="7"/>
          </p:nvPr>
        </p:nvSpPr>
        <p:spPr>
          <a:xfrm>
            <a:off x="2061938" y="4027205"/>
            <a:ext cx="2336400" cy="5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17" name="Google Shape;117;p13"/>
          <p:cNvSpPr txBox="1">
            <a:spLocks noGrp="1"/>
          </p:cNvSpPr>
          <p:nvPr>
            <p:ph type="title" idx="8" hasCustomPrompt="1"/>
          </p:nvPr>
        </p:nvSpPr>
        <p:spPr>
          <a:xfrm rot="1440">
            <a:off x="2872036" y="2659425"/>
            <a:ext cx="7161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18" name="Google Shape;118;p13"/>
          <p:cNvSpPr txBox="1">
            <a:spLocks noGrp="1"/>
          </p:cNvSpPr>
          <p:nvPr>
            <p:ph type="title" idx="9"/>
          </p:nvPr>
        </p:nvSpPr>
        <p:spPr>
          <a:xfrm>
            <a:off x="4745595" y="3540625"/>
            <a:ext cx="2336400" cy="399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20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119" name="Google Shape;119;p13"/>
          <p:cNvSpPr txBox="1">
            <a:spLocks noGrp="1"/>
          </p:cNvSpPr>
          <p:nvPr>
            <p:ph type="subTitle" idx="13"/>
          </p:nvPr>
        </p:nvSpPr>
        <p:spPr>
          <a:xfrm>
            <a:off x="4745613" y="4027205"/>
            <a:ext cx="2336400" cy="57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120" name="Google Shape;120;p13"/>
          <p:cNvSpPr txBox="1">
            <a:spLocks noGrp="1"/>
          </p:cNvSpPr>
          <p:nvPr>
            <p:ph type="title" idx="14" hasCustomPrompt="1"/>
          </p:nvPr>
        </p:nvSpPr>
        <p:spPr>
          <a:xfrm rot="1440">
            <a:off x="5555711" y="2659425"/>
            <a:ext cx="716100" cy="5931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pic>
        <p:nvPicPr>
          <p:cNvPr id="121" name="Google Shape;121;p13"/>
          <p:cNvPicPr preferRelativeResize="0"/>
          <p:nvPr/>
        </p:nvPicPr>
        <p:blipFill>
          <a:blip r:embed="rId2">
            <a:alphaModFix/>
          </a:blip>
          <a:stretch>
            <a:fillRect/>
          </a:stretch>
        </p:blipFill>
        <p:spPr>
          <a:xfrm>
            <a:off x="7881100" y="3018200"/>
            <a:ext cx="1212350" cy="1212350"/>
          </a:xfrm>
          <a:prstGeom prst="rect">
            <a:avLst/>
          </a:prstGeom>
          <a:noFill/>
          <a:ln>
            <a:noFill/>
          </a:ln>
        </p:spPr>
      </p:pic>
      <p:pic>
        <p:nvPicPr>
          <p:cNvPr id="122" name="Google Shape;122;p13"/>
          <p:cNvPicPr preferRelativeResize="0"/>
          <p:nvPr/>
        </p:nvPicPr>
        <p:blipFill>
          <a:blip r:embed="rId3">
            <a:alphaModFix/>
          </a:blip>
          <a:stretch>
            <a:fillRect/>
          </a:stretch>
        </p:blipFill>
        <p:spPr>
          <a:xfrm>
            <a:off x="7368877" y="645276"/>
            <a:ext cx="859274" cy="859298"/>
          </a:xfrm>
          <a:prstGeom prst="rect">
            <a:avLst/>
          </a:prstGeom>
          <a:noFill/>
          <a:ln>
            <a:noFill/>
          </a:ln>
        </p:spPr>
      </p:pic>
      <p:pic>
        <p:nvPicPr>
          <p:cNvPr id="123" name="Google Shape;123;p13"/>
          <p:cNvPicPr preferRelativeResize="0"/>
          <p:nvPr/>
        </p:nvPicPr>
        <p:blipFill>
          <a:blip r:embed="rId4">
            <a:alphaModFix/>
          </a:blip>
          <a:stretch>
            <a:fillRect/>
          </a:stretch>
        </p:blipFill>
        <p:spPr>
          <a:xfrm>
            <a:off x="1030513" y="1329800"/>
            <a:ext cx="582100" cy="582100"/>
          </a:xfrm>
          <a:prstGeom prst="rect">
            <a:avLst/>
          </a:prstGeom>
          <a:noFill/>
          <a:ln>
            <a:noFill/>
          </a:ln>
        </p:spPr>
      </p:pic>
      <p:pic>
        <p:nvPicPr>
          <p:cNvPr id="124" name="Google Shape;124;p13"/>
          <p:cNvPicPr preferRelativeResize="0"/>
          <p:nvPr/>
        </p:nvPicPr>
        <p:blipFill>
          <a:blip r:embed="rId5">
            <a:alphaModFix/>
          </a:blip>
          <a:stretch>
            <a:fillRect/>
          </a:stretch>
        </p:blipFill>
        <p:spPr>
          <a:xfrm>
            <a:off x="107200" y="2571800"/>
            <a:ext cx="1658750" cy="16587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2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lnSpc>
                <a:spcPct val="80000"/>
              </a:lnSpc>
              <a:spcBef>
                <a:spcPts val="0"/>
              </a:spcBef>
              <a:spcAft>
                <a:spcPts val="0"/>
              </a:spcAft>
              <a:buClr>
                <a:schemeClr val="accent6"/>
              </a:buClr>
              <a:buSzPts val="3700"/>
              <a:buFont typeface="Baloo"/>
              <a:buNone/>
              <a:defRPr sz="3700">
                <a:solidFill>
                  <a:schemeClr val="accent6"/>
                </a:solidFill>
                <a:latin typeface="Baloo"/>
                <a:ea typeface="Baloo"/>
                <a:cs typeface="Baloo"/>
                <a:sym typeface="Baloo"/>
              </a:defRPr>
            </a:lvl1pPr>
            <a:lvl2pPr lvl="1" rtl="0">
              <a:lnSpc>
                <a:spcPct val="80000"/>
              </a:lnSpc>
              <a:spcBef>
                <a:spcPts val="0"/>
              </a:spcBef>
              <a:spcAft>
                <a:spcPts val="0"/>
              </a:spcAft>
              <a:buClr>
                <a:schemeClr val="accent6"/>
              </a:buClr>
              <a:buSzPts val="3700"/>
              <a:buFont typeface="Baloo"/>
              <a:buNone/>
              <a:defRPr sz="3700">
                <a:solidFill>
                  <a:schemeClr val="accent6"/>
                </a:solidFill>
                <a:latin typeface="Baloo"/>
                <a:ea typeface="Baloo"/>
                <a:cs typeface="Baloo"/>
                <a:sym typeface="Baloo"/>
              </a:defRPr>
            </a:lvl2pPr>
            <a:lvl3pPr lvl="2" rtl="0">
              <a:lnSpc>
                <a:spcPct val="80000"/>
              </a:lnSpc>
              <a:spcBef>
                <a:spcPts val="0"/>
              </a:spcBef>
              <a:spcAft>
                <a:spcPts val="0"/>
              </a:spcAft>
              <a:buClr>
                <a:schemeClr val="accent6"/>
              </a:buClr>
              <a:buSzPts val="3700"/>
              <a:buFont typeface="Baloo"/>
              <a:buNone/>
              <a:defRPr sz="3700">
                <a:solidFill>
                  <a:schemeClr val="accent6"/>
                </a:solidFill>
                <a:latin typeface="Baloo"/>
                <a:ea typeface="Baloo"/>
                <a:cs typeface="Baloo"/>
                <a:sym typeface="Baloo"/>
              </a:defRPr>
            </a:lvl3pPr>
            <a:lvl4pPr lvl="3" rtl="0">
              <a:lnSpc>
                <a:spcPct val="80000"/>
              </a:lnSpc>
              <a:spcBef>
                <a:spcPts val="0"/>
              </a:spcBef>
              <a:spcAft>
                <a:spcPts val="0"/>
              </a:spcAft>
              <a:buClr>
                <a:schemeClr val="accent6"/>
              </a:buClr>
              <a:buSzPts val="3700"/>
              <a:buFont typeface="Baloo"/>
              <a:buNone/>
              <a:defRPr sz="3700">
                <a:solidFill>
                  <a:schemeClr val="accent6"/>
                </a:solidFill>
                <a:latin typeface="Baloo"/>
                <a:ea typeface="Baloo"/>
                <a:cs typeface="Baloo"/>
                <a:sym typeface="Baloo"/>
              </a:defRPr>
            </a:lvl4pPr>
            <a:lvl5pPr lvl="4" rtl="0">
              <a:lnSpc>
                <a:spcPct val="80000"/>
              </a:lnSpc>
              <a:spcBef>
                <a:spcPts val="0"/>
              </a:spcBef>
              <a:spcAft>
                <a:spcPts val="0"/>
              </a:spcAft>
              <a:buClr>
                <a:schemeClr val="accent6"/>
              </a:buClr>
              <a:buSzPts val="3700"/>
              <a:buFont typeface="Baloo"/>
              <a:buNone/>
              <a:defRPr sz="3700">
                <a:solidFill>
                  <a:schemeClr val="accent6"/>
                </a:solidFill>
                <a:latin typeface="Baloo"/>
                <a:ea typeface="Baloo"/>
                <a:cs typeface="Baloo"/>
                <a:sym typeface="Baloo"/>
              </a:defRPr>
            </a:lvl5pPr>
            <a:lvl6pPr lvl="5" rtl="0">
              <a:lnSpc>
                <a:spcPct val="80000"/>
              </a:lnSpc>
              <a:spcBef>
                <a:spcPts val="0"/>
              </a:spcBef>
              <a:spcAft>
                <a:spcPts val="0"/>
              </a:spcAft>
              <a:buClr>
                <a:schemeClr val="accent6"/>
              </a:buClr>
              <a:buSzPts val="3700"/>
              <a:buFont typeface="Baloo"/>
              <a:buNone/>
              <a:defRPr sz="3700">
                <a:solidFill>
                  <a:schemeClr val="accent6"/>
                </a:solidFill>
                <a:latin typeface="Baloo"/>
                <a:ea typeface="Baloo"/>
                <a:cs typeface="Baloo"/>
                <a:sym typeface="Baloo"/>
              </a:defRPr>
            </a:lvl6pPr>
            <a:lvl7pPr lvl="6" rtl="0">
              <a:lnSpc>
                <a:spcPct val="80000"/>
              </a:lnSpc>
              <a:spcBef>
                <a:spcPts val="0"/>
              </a:spcBef>
              <a:spcAft>
                <a:spcPts val="0"/>
              </a:spcAft>
              <a:buClr>
                <a:schemeClr val="accent6"/>
              </a:buClr>
              <a:buSzPts val="3700"/>
              <a:buFont typeface="Baloo"/>
              <a:buNone/>
              <a:defRPr sz="3700">
                <a:solidFill>
                  <a:schemeClr val="accent6"/>
                </a:solidFill>
                <a:latin typeface="Baloo"/>
                <a:ea typeface="Baloo"/>
                <a:cs typeface="Baloo"/>
                <a:sym typeface="Baloo"/>
              </a:defRPr>
            </a:lvl7pPr>
            <a:lvl8pPr lvl="7" rtl="0">
              <a:lnSpc>
                <a:spcPct val="80000"/>
              </a:lnSpc>
              <a:spcBef>
                <a:spcPts val="0"/>
              </a:spcBef>
              <a:spcAft>
                <a:spcPts val="0"/>
              </a:spcAft>
              <a:buClr>
                <a:schemeClr val="accent6"/>
              </a:buClr>
              <a:buSzPts val="3700"/>
              <a:buFont typeface="Baloo"/>
              <a:buNone/>
              <a:defRPr sz="3700">
                <a:solidFill>
                  <a:schemeClr val="accent6"/>
                </a:solidFill>
                <a:latin typeface="Baloo"/>
                <a:ea typeface="Baloo"/>
                <a:cs typeface="Baloo"/>
                <a:sym typeface="Baloo"/>
              </a:defRPr>
            </a:lvl8pPr>
            <a:lvl9pPr lvl="8" rtl="0">
              <a:lnSpc>
                <a:spcPct val="80000"/>
              </a:lnSpc>
              <a:spcBef>
                <a:spcPts val="0"/>
              </a:spcBef>
              <a:spcAft>
                <a:spcPts val="0"/>
              </a:spcAft>
              <a:buClr>
                <a:schemeClr val="accent6"/>
              </a:buClr>
              <a:buSzPts val="3700"/>
              <a:buFont typeface="Baloo"/>
              <a:buNone/>
              <a:defRPr sz="3700">
                <a:solidFill>
                  <a:schemeClr val="accent6"/>
                </a:solidFill>
                <a:latin typeface="Baloo"/>
                <a:ea typeface="Baloo"/>
                <a:cs typeface="Baloo"/>
                <a:sym typeface="Baloo"/>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6"/>
              </a:buClr>
              <a:buSzPts val="1400"/>
              <a:buFont typeface="Barlow"/>
              <a:buChar char="●"/>
              <a:defRPr>
                <a:solidFill>
                  <a:schemeClr val="accent6"/>
                </a:solidFill>
                <a:latin typeface="Barlow"/>
                <a:ea typeface="Barlow"/>
                <a:cs typeface="Barlow"/>
                <a:sym typeface="Barlow"/>
              </a:defRPr>
            </a:lvl1pPr>
            <a:lvl2pPr marL="914400" lvl="1" indent="-317500">
              <a:lnSpc>
                <a:spcPct val="100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2pPr>
            <a:lvl3pPr marL="1371600" lvl="2" indent="-317500">
              <a:lnSpc>
                <a:spcPct val="100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3pPr>
            <a:lvl4pPr marL="1828800" lvl="3" indent="-317500">
              <a:lnSpc>
                <a:spcPct val="100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4pPr>
            <a:lvl5pPr marL="2286000" lvl="4" indent="-317500">
              <a:lnSpc>
                <a:spcPct val="100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5pPr>
            <a:lvl6pPr marL="2743200" lvl="5" indent="-317500">
              <a:lnSpc>
                <a:spcPct val="100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6pPr>
            <a:lvl7pPr marL="3200400" lvl="6" indent="-317500">
              <a:lnSpc>
                <a:spcPct val="100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7pPr>
            <a:lvl8pPr marL="3657600" lvl="7" indent="-317500">
              <a:lnSpc>
                <a:spcPct val="100000"/>
              </a:lnSpc>
              <a:spcBef>
                <a:spcPts val="1600"/>
              </a:spcBef>
              <a:spcAft>
                <a:spcPts val="0"/>
              </a:spcAft>
              <a:buClr>
                <a:schemeClr val="accent6"/>
              </a:buClr>
              <a:buSzPts val="1400"/>
              <a:buFont typeface="Barlow"/>
              <a:buChar char="○"/>
              <a:defRPr>
                <a:solidFill>
                  <a:schemeClr val="accent6"/>
                </a:solidFill>
                <a:latin typeface="Barlow"/>
                <a:ea typeface="Barlow"/>
                <a:cs typeface="Barlow"/>
                <a:sym typeface="Barlow"/>
              </a:defRPr>
            </a:lvl8pPr>
            <a:lvl9pPr marL="4114800" lvl="8" indent="-317500">
              <a:lnSpc>
                <a:spcPct val="100000"/>
              </a:lnSpc>
              <a:spcBef>
                <a:spcPts val="1600"/>
              </a:spcBef>
              <a:spcAft>
                <a:spcPts val="1600"/>
              </a:spcAft>
              <a:buClr>
                <a:schemeClr val="accent6"/>
              </a:buClr>
              <a:buSzPts val="1400"/>
              <a:buFont typeface="Barlow"/>
              <a:buChar char="■"/>
              <a:defRPr>
                <a:solidFill>
                  <a:schemeClr val="accent6"/>
                </a:solidFill>
                <a:latin typeface="Barlow"/>
                <a:ea typeface="Barlow"/>
                <a:cs typeface="Barlow"/>
                <a:sym typeface="Barlow"/>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7"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8" name="Google Shape;218;p25"/>
          <p:cNvSpPr txBox="1">
            <a:spLocks noGrp="1"/>
          </p:cNvSpPr>
          <p:nvPr>
            <p:ph type="ctrTitle"/>
          </p:nvPr>
        </p:nvSpPr>
        <p:spPr>
          <a:xfrm>
            <a:off x="1242500" y="1470050"/>
            <a:ext cx="6659100" cy="199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5400" dirty="0">
                <a:latin typeface="+mn-lt"/>
              </a:rPr>
              <a:t>Home Delivery: Why It Matters</a:t>
            </a:r>
            <a:endParaRPr sz="5400" dirty="0">
              <a:latin typeface="+mn-lt"/>
            </a:endParaRPr>
          </a:p>
        </p:txBody>
      </p:sp>
      <p:cxnSp>
        <p:nvCxnSpPr>
          <p:cNvPr id="219" name="Google Shape;219;p25"/>
          <p:cNvCxnSpPr/>
          <p:nvPr/>
        </p:nvCxnSpPr>
        <p:spPr>
          <a:xfrm>
            <a:off x="4406850" y="3551338"/>
            <a:ext cx="330300" cy="0"/>
          </a:xfrm>
          <a:prstGeom prst="straightConnector1">
            <a:avLst/>
          </a:prstGeom>
          <a:noFill/>
          <a:ln w="114300" cap="rnd" cmpd="sng">
            <a:solidFill>
              <a:schemeClr val="accent2"/>
            </a:solidFill>
            <a:prstDash val="solid"/>
            <a:round/>
            <a:headEnd type="none" w="med" len="med"/>
            <a:tailEnd type="none" w="med" len="med"/>
          </a:ln>
        </p:spPr>
      </p:cxnSp>
      <p:cxnSp>
        <p:nvCxnSpPr>
          <p:cNvPr id="220" name="Google Shape;220;p25"/>
          <p:cNvCxnSpPr/>
          <p:nvPr/>
        </p:nvCxnSpPr>
        <p:spPr>
          <a:xfrm>
            <a:off x="4406850" y="4233063"/>
            <a:ext cx="330300" cy="0"/>
          </a:xfrm>
          <a:prstGeom prst="straightConnector1">
            <a:avLst/>
          </a:prstGeom>
          <a:noFill/>
          <a:ln w="114300" cap="rnd" cmpd="sng">
            <a:solidFill>
              <a:schemeClr val="accent2"/>
            </a:solidFill>
            <a:prstDash val="solid"/>
            <a:round/>
            <a:headEnd type="none" w="med" len="med"/>
            <a:tailEnd type="none" w="med" len="med"/>
          </a:ln>
        </p:spPr>
      </p:cxnSp>
      <p:sp>
        <p:nvSpPr>
          <p:cNvPr id="3" name="Subtitle 2">
            <a:extLst>
              <a:ext uri="{FF2B5EF4-FFF2-40B4-BE49-F238E27FC236}">
                <a16:creationId xmlns:a16="http://schemas.microsoft.com/office/drawing/2014/main" id="{ECB8ACCE-AF18-A343-916E-4190D532A9B9}"/>
              </a:ext>
            </a:extLst>
          </p:cNvPr>
          <p:cNvSpPr>
            <a:spLocks noGrp="1"/>
          </p:cNvSpPr>
          <p:nvPr>
            <p:ph type="subTitle" idx="1"/>
          </p:nvPr>
        </p:nvSpPr>
        <p:spPr>
          <a:xfrm rot="-596">
            <a:off x="2218320" y="3437465"/>
            <a:ext cx="4495765" cy="681711"/>
          </a:xfrm>
        </p:spPr>
        <p:txBody>
          <a:bodyPr/>
          <a:lstStyle/>
          <a:p>
            <a:r>
              <a:rPr lang="en-US" sz="2000" b="1" dirty="0">
                <a:latin typeface="+mn-lt"/>
              </a:rPr>
              <a:t>Dr. Cynthia Bott, </a:t>
            </a:r>
            <a:r>
              <a:rPr lang="en-US" sz="2000" b="1" dirty="0">
                <a:latin typeface="+mn-lt"/>
                <a:cs typeface="Arial" panose="020B0604020202020204" pitchFamily="34" charset="0"/>
              </a:rPr>
              <a:t>LCSW</a:t>
            </a:r>
            <a:r>
              <a:rPr lang="en-US" sz="2000" b="1" dirty="0">
                <a:latin typeface="+mn-lt"/>
              </a:rPr>
              <a:t> and </a:t>
            </a:r>
          </a:p>
          <a:p>
            <a:r>
              <a:rPr lang="en-US" sz="2000" b="1" dirty="0">
                <a:latin typeface="+mn-lt"/>
              </a:rPr>
              <a:t>Sarah Toledano, LMSW</a:t>
            </a:r>
          </a:p>
        </p:txBody>
      </p:sp>
      <p:sp>
        <p:nvSpPr>
          <p:cNvPr id="4" name="TextBox 3">
            <a:extLst>
              <a:ext uri="{FF2B5EF4-FFF2-40B4-BE49-F238E27FC236}">
                <a16:creationId xmlns:a16="http://schemas.microsoft.com/office/drawing/2014/main" id="{C0145DCE-2916-0C4A-B2D0-8BCB6029D30B}"/>
              </a:ext>
            </a:extLst>
          </p:cNvPr>
          <p:cNvSpPr txBox="1"/>
          <p:nvPr/>
        </p:nvSpPr>
        <p:spPr>
          <a:xfrm>
            <a:off x="4036741" y="3947532"/>
            <a:ext cx="184731" cy="307777"/>
          </a:xfrm>
          <a:prstGeom prst="rect">
            <a:avLst/>
          </a:prstGeom>
          <a:noFill/>
        </p:spPr>
        <p:txBody>
          <a:bodyPr wrap="none" rtlCol="0">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29"/>
          <p:cNvSpPr/>
          <p:nvPr/>
        </p:nvSpPr>
        <p:spPr>
          <a:xfrm>
            <a:off x="8274476" y="4338857"/>
            <a:ext cx="9277" cy="9277"/>
          </a:xfrm>
          <a:custGeom>
            <a:avLst/>
            <a:gdLst/>
            <a:ahLst/>
            <a:cxnLst/>
            <a:rect l="l" t="t" r="r" b="b"/>
            <a:pathLst>
              <a:path w="338" h="338" extrusionOk="0">
                <a:moveTo>
                  <a:pt x="168" y="1"/>
                </a:moveTo>
                <a:cubicBezTo>
                  <a:pt x="75" y="1"/>
                  <a:pt x="1" y="75"/>
                  <a:pt x="1" y="169"/>
                </a:cubicBezTo>
                <a:cubicBezTo>
                  <a:pt x="1" y="262"/>
                  <a:pt x="75" y="338"/>
                  <a:pt x="168" y="338"/>
                </a:cubicBezTo>
                <a:cubicBezTo>
                  <a:pt x="261" y="338"/>
                  <a:pt x="337" y="262"/>
                  <a:pt x="337" y="169"/>
                </a:cubicBezTo>
                <a:cubicBezTo>
                  <a:pt x="337" y="75"/>
                  <a:pt x="261" y="1"/>
                  <a:pt x="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9"/>
          <p:cNvSpPr/>
          <p:nvPr/>
        </p:nvSpPr>
        <p:spPr>
          <a:xfrm>
            <a:off x="6634684" y="4338857"/>
            <a:ext cx="9249" cy="9277"/>
          </a:xfrm>
          <a:custGeom>
            <a:avLst/>
            <a:gdLst/>
            <a:ahLst/>
            <a:cxnLst/>
            <a:rect l="l" t="t" r="r" b="b"/>
            <a:pathLst>
              <a:path w="337" h="338" extrusionOk="0">
                <a:moveTo>
                  <a:pt x="169" y="1"/>
                </a:moveTo>
                <a:cubicBezTo>
                  <a:pt x="76" y="1"/>
                  <a:pt x="0" y="75"/>
                  <a:pt x="0" y="169"/>
                </a:cubicBezTo>
                <a:cubicBezTo>
                  <a:pt x="0" y="262"/>
                  <a:pt x="76" y="338"/>
                  <a:pt x="169" y="338"/>
                </a:cubicBezTo>
                <a:cubicBezTo>
                  <a:pt x="262" y="338"/>
                  <a:pt x="337" y="262"/>
                  <a:pt x="337" y="169"/>
                </a:cubicBezTo>
                <a:cubicBezTo>
                  <a:pt x="337" y="75"/>
                  <a:pt x="26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7" name="Chart 6">
            <a:extLst>
              <a:ext uri="{FF2B5EF4-FFF2-40B4-BE49-F238E27FC236}">
                <a16:creationId xmlns:a16="http://schemas.microsoft.com/office/drawing/2014/main" id="{A4C2541A-2F0F-C34A-A9FF-EAF5EBE1801D}"/>
              </a:ext>
            </a:extLst>
          </p:cNvPr>
          <p:cNvGraphicFramePr/>
          <p:nvPr>
            <p:extLst>
              <p:ext uri="{D42A27DB-BD31-4B8C-83A1-F6EECF244321}">
                <p14:modId xmlns:p14="http://schemas.microsoft.com/office/powerpoint/2010/main" val="2237226829"/>
              </p:ext>
            </p:extLst>
          </p:nvPr>
        </p:nvGraphicFramePr>
        <p:xfrm>
          <a:off x="129013" y="129012"/>
          <a:ext cx="5707742" cy="491603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1492981-DF7A-7245-A081-532280E09A01}"/>
              </a:ext>
            </a:extLst>
          </p:cNvPr>
          <p:cNvSpPr txBox="1"/>
          <p:nvPr/>
        </p:nvSpPr>
        <p:spPr>
          <a:xfrm>
            <a:off x="5836755" y="1362631"/>
            <a:ext cx="2661203" cy="1708160"/>
          </a:xfrm>
          <a:prstGeom prst="rect">
            <a:avLst/>
          </a:prstGeom>
          <a:noFill/>
        </p:spPr>
        <p:txBody>
          <a:bodyPr wrap="square" rtlCol="0">
            <a:spAutoFit/>
          </a:bodyPr>
          <a:lstStyle/>
          <a:p>
            <a:r>
              <a:rPr lang="en-US" sz="2100" b="1" dirty="0"/>
              <a:t>National Center for Education Statistics 2020  National – 87% </a:t>
            </a:r>
          </a:p>
          <a:p>
            <a:r>
              <a:rPr lang="en-US" sz="2100" b="1" dirty="0"/>
              <a:t>NY State – 84%</a:t>
            </a:r>
          </a:p>
        </p:txBody>
      </p:sp>
    </p:spTree>
    <p:extLst>
      <p:ext uri="{BB962C8B-B14F-4D97-AF65-F5344CB8AC3E}">
        <p14:creationId xmlns:p14="http://schemas.microsoft.com/office/powerpoint/2010/main" val="121536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BEB7291-4EC5-E34A-A8A2-4529FB20D7DD}"/>
              </a:ext>
            </a:extLst>
          </p:cNvPr>
          <p:cNvGraphicFramePr/>
          <p:nvPr>
            <p:extLst>
              <p:ext uri="{D42A27DB-BD31-4B8C-83A1-F6EECF244321}">
                <p14:modId xmlns:p14="http://schemas.microsoft.com/office/powerpoint/2010/main" val="1499768286"/>
              </p:ext>
            </p:extLst>
          </p:nvPr>
        </p:nvGraphicFramePr>
        <p:xfrm>
          <a:off x="47532" y="88272"/>
          <a:ext cx="6698654" cy="491603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9ECCCCA-C0F1-304F-A338-D04FD9E91B21}"/>
              </a:ext>
            </a:extLst>
          </p:cNvPr>
          <p:cNvSpPr txBox="1"/>
          <p:nvPr/>
        </p:nvSpPr>
        <p:spPr>
          <a:xfrm>
            <a:off x="6545465" y="1369019"/>
            <a:ext cx="2350282" cy="1938992"/>
          </a:xfrm>
          <a:prstGeom prst="rect">
            <a:avLst/>
          </a:prstGeom>
          <a:noFill/>
        </p:spPr>
        <p:txBody>
          <a:bodyPr wrap="square" rtlCol="0">
            <a:spAutoFit/>
          </a:bodyPr>
          <a:lstStyle/>
          <a:p>
            <a:r>
              <a:rPr lang="en-US" sz="2400" b="1" dirty="0"/>
              <a:t>Pew Research Center – 2023, approximately 13% of population </a:t>
            </a:r>
          </a:p>
        </p:txBody>
      </p:sp>
    </p:spTree>
    <p:extLst>
      <p:ext uri="{BB962C8B-B14F-4D97-AF65-F5344CB8AC3E}">
        <p14:creationId xmlns:p14="http://schemas.microsoft.com/office/powerpoint/2010/main" val="8971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29"/>
          <p:cNvSpPr/>
          <p:nvPr/>
        </p:nvSpPr>
        <p:spPr>
          <a:xfrm>
            <a:off x="8274476" y="4338857"/>
            <a:ext cx="9277" cy="9277"/>
          </a:xfrm>
          <a:custGeom>
            <a:avLst/>
            <a:gdLst/>
            <a:ahLst/>
            <a:cxnLst/>
            <a:rect l="l" t="t" r="r" b="b"/>
            <a:pathLst>
              <a:path w="338" h="338" extrusionOk="0">
                <a:moveTo>
                  <a:pt x="168" y="1"/>
                </a:moveTo>
                <a:cubicBezTo>
                  <a:pt x="75" y="1"/>
                  <a:pt x="1" y="75"/>
                  <a:pt x="1" y="169"/>
                </a:cubicBezTo>
                <a:cubicBezTo>
                  <a:pt x="1" y="262"/>
                  <a:pt x="75" y="338"/>
                  <a:pt x="168" y="338"/>
                </a:cubicBezTo>
                <a:cubicBezTo>
                  <a:pt x="261" y="338"/>
                  <a:pt x="337" y="262"/>
                  <a:pt x="337" y="169"/>
                </a:cubicBezTo>
                <a:cubicBezTo>
                  <a:pt x="337" y="75"/>
                  <a:pt x="261" y="1"/>
                  <a:pt x="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9"/>
          <p:cNvSpPr/>
          <p:nvPr/>
        </p:nvSpPr>
        <p:spPr>
          <a:xfrm>
            <a:off x="6634684" y="4338857"/>
            <a:ext cx="9249" cy="9277"/>
          </a:xfrm>
          <a:custGeom>
            <a:avLst/>
            <a:gdLst/>
            <a:ahLst/>
            <a:cxnLst/>
            <a:rect l="l" t="t" r="r" b="b"/>
            <a:pathLst>
              <a:path w="337" h="338" extrusionOk="0">
                <a:moveTo>
                  <a:pt x="169" y="1"/>
                </a:moveTo>
                <a:cubicBezTo>
                  <a:pt x="76" y="1"/>
                  <a:pt x="0" y="75"/>
                  <a:pt x="0" y="169"/>
                </a:cubicBezTo>
                <a:cubicBezTo>
                  <a:pt x="0" y="262"/>
                  <a:pt x="76" y="338"/>
                  <a:pt x="169" y="338"/>
                </a:cubicBezTo>
                <a:cubicBezTo>
                  <a:pt x="262" y="338"/>
                  <a:pt x="337" y="262"/>
                  <a:pt x="337" y="169"/>
                </a:cubicBezTo>
                <a:cubicBezTo>
                  <a:pt x="337" y="75"/>
                  <a:pt x="26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5" name="Chart 4">
            <a:extLst>
              <a:ext uri="{FF2B5EF4-FFF2-40B4-BE49-F238E27FC236}">
                <a16:creationId xmlns:a16="http://schemas.microsoft.com/office/drawing/2014/main" id="{052BEA35-7EF3-784E-8EAB-26E04394D486}"/>
              </a:ext>
            </a:extLst>
          </p:cNvPr>
          <p:cNvGraphicFramePr/>
          <p:nvPr>
            <p:extLst>
              <p:ext uri="{D42A27DB-BD31-4B8C-83A1-F6EECF244321}">
                <p14:modId xmlns:p14="http://schemas.microsoft.com/office/powerpoint/2010/main" val="1632117150"/>
              </p:ext>
            </p:extLst>
          </p:nvPr>
        </p:nvGraphicFramePr>
        <p:xfrm>
          <a:off x="370114" y="5685"/>
          <a:ext cx="6770915" cy="507287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61C5F89-6139-6D42-BDA7-B910D014B0B8}"/>
              </a:ext>
            </a:extLst>
          </p:cNvPr>
          <p:cNvSpPr txBox="1"/>
          <p:nvPr/>
        </p:nvSpPr>
        <p:spPr>
          <a:xfrm>
            <a:off x="5880297" y="1427291"/>
            <a:ext cx="3086100" cy="2677656"/>
          </a:xfrm>
          <a:prstGeom prst="rect">
            <a:avLst/>
          </a:prstGeom>
          <a:noFill/>
        </p:spPr>
        <p:txBody>
          <a:bodyPr wrap="square" rtlCol="0">
            <a:spAutoFit/>
          </a:bodyPr>
          <a:lstStyle/>
          <a:p>
            <a:r>
              <a:rPr lang="en-US" sz="2100" b="1" dirty="0"/>
              <a:t>USDA Economic Research Service </a:t>
            </a:r>
          </a:p>
          <a:p>
            <a:r>
              <a:rPr lang="en-US" sz="2100" b="1" dirty="0"/>
              <a:t>2022 – 5.1% of US households with very low food security; 7.7% with low food security.</a:t>
            </a:r>
          </a:p>
          <a:p>
            <a:r>
              <a:rPr lang="en-US" sz="1050" dirty="0"/>
              <a:t>	</a:t>
            </a:r>
          </a:p>
          <a:p>
            <a:r>
              <a:rPr lang="en-US" sz="1050" dirty="0"/>
              <a:t> </a:t>
            </a:r>
          </a:p>
        </p:txBody>
      </p:sp>
    </p:spTree>
    <p:extLst>
      <p:ext uri="{BB962C8B-B14F-4D97-AF65-F5344CB8AC3E}">
        <p14:creationId xmlns:p14="http://schemas.microsoft.com/office/powerpoint/2010/main" val="60398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EA4CA-6375-6E7E-F112-39340135769C}"/>
              </a:ext>
            </a:extLst>
          </p:cNvPr>
          <p:cNvSpPr>
            <a:spLocks noGrp="1"/>
          </p:cNvSpPr>
          <p:nvPr>
            <p:ph type="title"/>
          </p:nvPr>
        </p:nvSpPr>
        <p:spPr/>
        <p:txBody>
          <a:bodyPr/>
          <a:lstStyle/>
          <a:p>
            <a:r>
              <a:rPr lang="en-US" dirty="0">
                <a:solidFill>
                  <a:schemeClr val="tx1"/>
                </a:solidFill>
                <a:latin typeface="+mn-lt"/>
              </a:rPr>
              <a:t>Income</a:t>
            </a:r>
          </a:p>
        </p:txBody>
      </p:sp>
      <p:sp>
        <p:nvSpPr>
          <p:cNvPr id="3" name="TextBox 2">
            <a:extLst>
              <a:ext uri="{FF2B5EF4-FFF2-40B4-BE49-F238E27FC236}">
                <a16:creationId xmlns:a16="http://schemas.microsoft.com/office/drawing/2014/main" id="{546F12FF-B07D-7FDC-0D43-FDB2C380BE31}"/>
              </a:ext>
            </a:extLst>
          </p:cNvPr>
          <p:cNvSpPr txBox="1"/>
          <p:nvPr/>
        </p:nvSpPr>
        <p:spPr>
          <a:xfrm>
            <a:off x="1080656" y="1450950"/>
            <a:ext cx="3974994" cy="1354217"/>
          </a:xfrm>
          <a:prstGeom prst="rect">
            <a:avLst/>
          </a:prstGeom>
          <a:noFill/>
        </p:spPr>
        <p:txBody>
          <a:bodyPr wrap="square" rtlCol="0">
            <a:spAutoFit/>
          </a:bodyPr>
          <a:lstStyle/>
          <a:p>
            <a:r>
              <a:rPr lang="en-US" sz="1800" dirty="0"/>
              <a:t>8 respondents reported no income</a:t>
            </a:r>
          </a:p>
          <a:p>
            <a:endParaRPr lang="en-US" sz="1800" dirty="0"/>
          </a:p>
          <a:p>
            <a:r>
              <a:rPr lang="en-US" sz="1800" dirty="0"/>
              <a:t>46 preferred to not answer</a:t>
            </a:r>
          </a:p>
          <a:p>
            <a:endParaRPr lang="en-US" dirty="0"/>
          </a:p>
          <a:p>
            <a:endParaRPr lang="en-US" dirty="0"/>
          </a:p>
        </p:txBody>
      </p:sp>
      <p:sp>
        <p:nvSpPr>
          <p:cNvPr id="4" name="TextBox 3">
            <a:extLst>
              <a:ext uri="{FF2B5EF4-FFF2-40B4-BE49-F238E27FC236}">
                <a16:creationId xmlns:a16="http://schemas.microsoft.com/office/drawing/2014/main" id="{F687373C-223E-2CDD-FDF4-12A8E56DB47E}"/>
              </a:ext>
            </a:extLst>
          </p:cNvPr>
          <p:cNvSpPr txBox="1"/>
          <p:nvPr/>
        </p:nvSpPr>
        <p:spPr>
          <a:xfrm>
            <a:off x="2000739" y="2805167"/>
            <a:ext cx="5775569" cy="1200329"/>
          </a:xfrm>
          <a:prstGeom prst="rect">
            <a:avLst/>
          </a:prstGeom>
          <a:noFill/>
        </p:spPr>
        <p:txBody>
          <a:bodyPr wrap="square" rtlCol="0">
            <a:spAutoFit/>
          </a:bodyPr>
          <a:lstStyle/>
          <a:p>
            <a:endParaRPr lang="en-US" sz="2400" dirty="0"/>
          </a:p>
          <a:p>
            <a:r>
              <a:rPr lang="en-US" sz="2400" dirty="0"/>
              <a:t>Median US per Census: 6,215</a:t>
            </a:r>
          </a:p>
          <a:p>
            <a:r>
              <a:rPr lang="en-US" sz="2400" dirty="0"/>
              <a:t>HD Respondents: 1,300</a:t>
            </a:r>
          </a:p>
        </p:txBody>
      </p:sp>
    </p:spTree>
    <p:extLst>
      <p:ext uri="{BB962C8B-B14F-4D97-AF65-F5344CB8AC3E}">
        <p14:creationId xmlns:p14="http://schemas.microsoft.com/office/powerpoint/2010/main" val="886227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3" name="Title 2">
            <a:extLst>
              <a:ext uri="{FF2B5EF4-FFF2-40B4-BE49-F238E27FC236}">
                <a16:creationId xmlns:a16="http://schemas.microsoft.com/office/drawing/2014/main" id="{19D90378-C297-4F46-8BA4-29A2A2054776}"/>
              </a:ext>
            </a:extLst>
          </p:cNvPr>
          <p:cNvSpPr>
            <a:spLocks noGrp="1"/>
          </p:cNvSpPr>
          <p:nvPr>
            <p:ph type="title"/>
          </p:nvPr>
        </p:nvSpPr>
        <p:spPr/>
        <p:txBody>
          <a:bodyPr/>
          <a:lstStyle/>
          <a:p>
            <a:r>
              <a:rPr lang="en-US" dirty="0">
                <a:latin typeface="+mn-lt"/>
              </a:rPr>
              <a:t>Take Away – Sharing is Caring</a:t>
            </a:r>
          </a:p>
        </p:txBody>
      </p:sp>
      <p:sp>
        <p:nvSpPr>
          <p:cNvPr id="12" name="TextBox 11">
            <a:extLst>
              <a:ext uri="{FF2B5EF4-FFF2-40B4-BE49-F238E27FC236}">
                <a16:creationId xmlns:a16="http://schemas.microsoft.com/office/drawing/2014/main" id="{A81A56B4-AF0C-7749-8455-ECB1513C8033}"/>
              </a:ext>
            </a:extLst>
          </p:cNvPr>
          <p:cNvSpPr txBox="1"/>
          <p:nvPr/>
        </p:nvSpPr>
        <p:spPr>
          <a:xfrm>
            <a:off x="3135086" y="2571750"/>
            <a:ext cx="2465614" cy="707886"/>
          </a:xfrm>
          <a:prstGeom prst="rect">
            <a:avLst/>
          </a:prstGeom>
          <a:noFill/>
        </p:spPr>
        <p:txBody>
          <a:bodyPr wrap="square">
            <a:spAutoFit/>
          </a:bodyPr>
          <a:lstStyle/>
          <a:p>
            <a:pPr marL="0" lvl="0" indent="0" algn="ctr" rtl="0">
              <a:spcBef>
                <a:spcPts val="0"/>
              </a:spcBef>
              <a:spcAft>
                <a:spcPts val="0"/>
              </a:spcAft>
              <a:buNone/>
            </a:pPr>
            <a:r>
              <a:rPr lang="en-US" sz="2000" b="1" dirty="0">
                <a:solidFill>
                  <a:srgbClr val="000000"/>
                </a:solidFill>
                <a:effectLst/>
                <a:latin typeface="Arial" panose="020B0604020202020204" pitchFamily="34" charset="0"/>
                <a:ea typeface="Times New Roman" panose="02020603050405020304" pitchFamily="18" charset="0"/>
              </a:rPr>
              <a:t>I always share what I don’t eat</a:t>
            </a:r>
            <a:r>
              <a:rPr lang="en-US" sz="2000" b="1" dirty="0">
                <a:solidFill>
                  <a:srgbClr val="000000"/>
                </a:solidFill>
                <a:latin typeface="Arial" panose="020B0604020202020204" pitchFamily="34" charset="0"/>
                <a:ea typeface="Times New Roman" panose="02020603050405020304" pitchFamily="18" charset="0"/>
              </a:rPr>
              <a:t>.</a:t>
            </a:r>
            <a:endParaRPr lang="en-US" sz="2000" b="1" dirty="0">
              <a:effectLst/>
            </a:endParaRPr>
          </a:p>
        </p:txBody>
      </p:sp>
      <p:sp>
        <p:nvSpPr>
          <p:cNvPr id="13" name="TextBox 12">
            <a:extLst>
              <a:ext uri="{FF2B5EF4-FFF2-40B4-BE49-F238E27FC236}">
                <a16:creationId xmlns:a16="http://schemas.microsoft.com/office/drawing/2014/main" id="{FEC0AD67-B14F-C54A-9F17-1FAE3FF14179}"/>
              </a:ext>
            </a:extLst>
          </p:cNvPr>
          <p:cNvSpPr txBox="1"/>
          <p:nvPr/>
        </p:nvSpPr>
        <p:spPr>
          <a:xfrm>
            <a:off x="193221" y="1331461"/>
            <a:ext cx="2745921" cy="1631216"/>
          </a:xfrm>
          <a:prstGeom prst="rect">
            <a:avLst/>
          </a:prstGeom>
          <a:noFill/>
        </p:spPr>
        <p:txBody>
          <a:bodyPr wrap="square">
            <a:spAutoFit/>
          </a:bodyPr>
          <a:lstStyle/>
          <a:p>
            <a:pPr marL="0" lvl="0" indent="0" rtl="0">
              <a:spcBef>
                <a:spcPts val="0"/>
              </a:spcBef>
              <a:spcAft>
                <a:spcPts val="0"/>
              </a:spcAft>
              <a:buNone/>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 grateful for what I get and I shouldn't complain, whatever I don't use, </a:t>
            </a:r>
            <a:r>
              <a:rPr lang="en-US" sz="2000" b="1" dirty="0">
                <a:solidFill>
                  <a:srgbClr val="000000"/>
                </a:solidFill>
                <a:effectLst/>
                <a:latin typeface="Arial" panose="020B0604020202020204" pitchFamily="34" charset="0"/>
                <a:ea typeface="Times New Roman" panose="02020603050405020304" pitchFamily="18" charset="0"/>
              </a:rPr>
              <a:t>I share with others.</a:t>
            </a:r>
            <a:r>
              <a:rPr lang="en-US" sz="2000" b="1" dirty="0">
                <a:effectLst/>
              </a:rPr>
              <a:t> </a:t>
            </a:r>
          </a:p>
        </p:txBody>
      </p:sp>
      <p:sp>
        <p:nvSpPr>
          <p:cNvPr id="14" name="TextBox 13">
            <a:extLst>
              <a:ext uri="{FF2B5EF4-FFF2-40B4-BE49-F238E27FC236}">
                <a16:creationId xmlns:a16="http://schemas.microsoft.com/office/drawing/2014/main" id="{92E0BE4E-75FF-B646-9CA0-6F11473330C6}"/>
              </a:ext>
            </a:extLst>
          </p:cNvPr>
          <p:cNvSpPr txBox="1"/>
          <p:nvPr/>
        </p:nvSpPr>
        <p:spPr>
          <a:xfrm>
            <a:off x="5600700" y="2972284"/>
            <a:ext cx="2465614" cy="1631216"/>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 get to make nice salads and share with grandchildren for the health benefits.</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ssolv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dissolv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3" name="Title 2">
            <a:extLst>
              <a:ext uri="{FF2B5EF4-FFF2-40B4-BE49-F238E27FC236}">
                <a16:creationId xmlns:a16="http://schemas.microsoft.com/office/drawing/2014/main" id="{939604F6-4EB8-6841-A0D5-681A94EAC1F0}"/>
              </a:ext>
            </a:extLst>
          </p:cNvPr>
          <p:cNvSpPr>
            <a:spLocks noGrp="1"/>
          </p:cNvSpPr>
          <p:nvPr>
            <p:ph type="title"/>
          </p:nvPr>
        </p:nvSpPr>
        <p:spPr/>
        <p:txBody>
          <a:bodyPr/>
          <a:lstStyle/>
          <a:p>
            <a:r>
              <a:rPr lang="en-US" dirty="0">
                <a:latin typeface="+mn-lt"/>
              </a:rPr>
              <a:t>Take Away – Immense Gratitude</a:t>
            </a:r>
          </a:p>
        </p:txBody>
      </p:sp>
      <p:sp>
        <p:nvSpPr>
          <p:cNvPr id="5" name="Subtitle 4">
            <a:extLst>
              <a:ext uri="{FF2B5EF4-FFF2-40B4-BE49-F238E27FC236}">
                <a16:creationId xmlns:a16="http://schemas.microsoft.com/office/drawing/2014/main" id="{1A207E8B-E3DA-FD40-A9E5-7114B4B5B43E}"/>
              </a:ext>
            </a:extLst>
          </p:cNvPr>
          <p:cNvSpPr>
            <a:spLocks noGrp="1"/>
          </p:cNvSpPr>
          <p:nvPr>
            <p:ph type="subTitle" idx="1"/>
          </p:nvPr>
        </p:nvSpPr>
        <p:spPr>
          <a:xfrm>
            <a:off x="173532" y="1294508"/>
            <a:ext cx="2907600" cy="655800"/>
          </a:xfrm>
        </p:spPr>
        <p:txBody>
          <a:bodyPr/>
          <a:lstStyle/>
          <a:p>
            <a:pPr algn="l"/>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 think they are fantastic and I am grateful to them. They are all wonderful, I wouldn't eat without them. </a:t>
            </a:r>
          </a:p>
          <a:p>
            <a:endParaRPr lang="en-US" dirty="0"/>
          </a:p>
        </p:txBody>
      </p:sp>
      <p:sp>
        <p:nvSpPr>
          <p:cNvPr id="11" name="Subtitle 10">
            <a:extLst>
              <a:ext uri="{FF2B5EF4-FFF2-40B4-BE49-F238E27FC236}">
                <a16:creationId xmlns:a16="http://schemas.microsoft.com/office/drawing/2014/main" id="{CB3D245D-1B18-484E-AC73-384BDE307A54}"/>
              </a:ext>
            </a:extLst>
          </p:cNvPr>
          <p:cNvSpPr>
            <a:spLocks noGrp="1"/>
          </p:cNvSpPr>
          <p:nvPr>
            <p:ph type="subTitle" idx="2"/>
          </p:nvPr>
        </p:nvSpPr>
        <p:spPr>
          <a:xfrm>
            <a:off x="5886515" y="3193192"/>
            <a:ext cx="2907600" cy="655800"/>
          </a:xfrm>
        </p:spPr>
        <p:txBody>
          <a:bodyPr/>
          <a:lstStyle/>
          <a:p>
            <a:pPr algn="r"/>
            <a:r>
              <a:rPr lang="en-US" sz="20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 am so grateful to those people who volunteer there.  They take a huge </a:t>
            </a:r>
            <a:r>
              <a:rPr lang="en-US" sz="2000" b="1" dirty="0">
                <a:solidFill>
                  <a:srgbClr val="000000"/>
                </a:solidFill>
                <a:effectLst/>
                <a:latin typeface="Arial" panose="020B0604020202020204" pitchFamily="34" charset="0"/>
                <a:ea typeface="Times New Roman" panose="02020603050405020304" pitchFamily="18" charset="0"/>
              </a:rPr>
              <a:t>burden off me as a single mother.</a:t>
            </a:r>
            <a:r>
              <a:rPr lang="en-US" dirty="0">
                <a:effectLst/>
              </a:rPr>
              <a:t> </a:t>
            </a:r>
          </a:p>
          <a:p>
            <a:endParaRPr lang="en-US" dirty="0"/>
          </a:p>
        </p:txBody>
      </p:sp>
      <p:sp>
        <p:nvSpPr>
          <p:cNvPr id="34" name="Subtitle 10">
            <a:extLst>
              <a:ext uri="{FF2B5EF4-FFF2-40B4-BE49-F238E27FC236}">
                <a16:creationId xmlns:a16="http://schemas.microsoft.com/office/drawing/2014/main" id="{E778C60C-6BFA-104B-8EBC-6F6439569DF3}"/>
              </a:ext>
            </a:extLst>
          </p:cNvPr>
          <p:cNvSpPr txBox="1">
            <a:spLocks/>
          </p:cNvSpPr>
          <p:nvPr/>
        </p:nvSpPr>
        <p:spPr>
          <a:xfrm>
            <a:off x="3118200" y="2243850"/>
            <a:ext cx="2907600" cy="65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80000"/>
              </a:lnSpc>
              <a:spcBef>
                <a:spcPts val="0"/>
              </a:spcBef>
              <a:spcAft>
                <a:spcPts val="0"/>
              </a:spcAft>
              <a:buClr>
                <a:schemeClr val="accent6"/>
              </a:buClr>
              <a:buSzPts val="2000"/>
              <a:buFont typeface="Baloo"/>
              <a:buNone/>
              <a:defRPr sz="2000" b="0" i="0" u="none" strike="noStrike" cap="none">
                <a:solidFill>
                  <a:schemeClr val="accent6"/>
                </a:solidFill>
                <a:latin typeface="Baloo"/>
                <a:ea typeface="Baloo"/>
                <a:cs typeface="Baloo"/>
                <a:sym typeface="Baloo"/>
              </a:defRPr>
            </a:lvl1pPr>
            <a:lvl2pPr marL="914400" marR="0" lvl="1" indent="-317500" algn="ctr" rtl="0">
              <a:lnSpc>
                <a:spcPct val="100000"/>
              </a:lnSpc>
              <a:spcBef>
                <a:spcPts val="1600"/>
              </a:spcBef>
              <a:spcAft>
                <a:spcPts val="0"/>
              </a:spcAft>
              <a:buClr>
                <a:schemeClr val="accent6"/>
              </a:buClr>
              <a:buSzPts val="2000"/>
              <a:buFont typeface="Baloo"/>
              <a:buNone/>
              <a:defRPr sz="2000" b="1" i="0" u="none" strike="noStrike" cap="none">
                <a:solidFill>
                  <a:schemeClr val="accent6"/>
                </a:solidFill>
                <a:latin typeface="Baloo"/>
                <a:ea typeface="Baloo"/>
                <a:cs typeface="Baloo"/>
                <a:sym typeface="Baloo"/>
              </a:defRPr>
            </a:lvl2pPr>
            <a:lvl3pPr marL="1371600" marR="0" lvl="2" indent="-317500" algn="ctr" rtl="0">
              <a:lnSpc>
                <a:spcPct val="100000"/>
              </a:lnSpc>
              <a:spcBef>
                <a:spcPts val="1600"/>
              </a:spcBef>
              <a:spcAft>
                <a:spcPts val="0"/>
              </a:spcAft>
              <a:buClr>
                <a:schemeClr val="accent6"/>
              </a:buClr>
              <a:buSzPts val="2000"/>
              <a:buFont typeface="Baloo"/>
              <a:buNone/>
              <a:defRPr sz="2000" b="1" i="0" u="none" strike="noStrike" cap="none">
                <a:solidFill>
                  <a:schemeClr val="accent6"/>
                </a:solidFill>
                <a:latin typeface="Baloo"/>
                <a:ea typeface="Baloo"/>
                <a:cs typeface="Baloo"/>
                <a:sym typeface="Baloo"/>
              </a:defRPr>
            </a:lvl3pPr>
            <a:lvl4pPr marL="1828800" marR="0" lvl="3" indent="-317500" algn="ctr" rtl="0">
              <a:lnSpc>
                <a:spcPct val="100000"/>
              </a:lnSpc>
              <a:spcBef>
                <a:spcPts val="1600"/>
              </a:spcBef>
              <a:spcAft>
                <a:spcPts val="0"/>
              </a:spcAft>
              <a:buClr>
                <a:schemeClr val="accent6"/>
              </a:buClr>
              <a:buSzPts val="2000"/>
              <a:buFont typeface="Baloo"/>
              <a:buNone/>
              <a:defRPr sz="2000" b="1" i="0" u="none" strike="noStrike" cap="none">
                <a:solidFill>
                  <a:schemeClr val="accent6"/>
                </a:solidFill>
                <a:latin typeface="Baloo"/>
                <a:ea typeface="Baloo"/>
                <a:cs typeface="Baloo"/>
                <a:sym typeface="Baloo"/>
              </a:defRPr>
            </a:lvl4pPr>
            <a:lvl5pPr marL="2286000" marR="0" lvl="4" indent="-317500" algn="ctr" rtl="0">
              <a:lnSpc>
                <a:spcPct val="100000"/>
              </a:lnSpc>
              <a:spcBef>
                <a:spcPts val="1600"/>
              </a:spcBef>
              <a:spcAft>
                <a:spcPts val="0"/>
              </a:spcAft>
              <a:buClr>
                <a:schemeClr val="accent6"/>
              </a:buClr>
              <a:buSzPts val="2000"/>
              <a:buFont typeface="Baloo"/>
              <a:buNone/>
              <a:defRPr sz="2000" b="1" i="0" u="none" strike="noStrike" cap="none">
                <a:solidFill>
                  <a:schemeClr val="accent6"/>
                </a:solidFill>
                <a:latin typeface="Baloo"/>
                <a:ea typeface="Baloo"/>
                <a:cs typeface="Baloo"/>
                <a:sym typeface="Baloo"/>
              </a:defRPr>
            </a:lvl5pPr>
            <a:lvl6pPr marL="2743200" marR="0" lvl="5" indent="-317500" algn="ctr" rtl="0">
              <a:lnSpc>
                <a:spcPct val="100000"/>
              </a:lnSpc>
              <a:spcBef>
                <a:spcPts val="1600"/>
              </a:spcBef>
              <a:spcAft>
                <a:spcPts val="0"/>
              </a:spcAft>
              <a:buClr>
                <a:schemeClr val="accent6"/>
              </a:buClr>
              <a:buSzPts val="2000"/>
              <a:buFont typeface="Baloo"/>
              <a:buNone/>
              <a:defRPr sz="2000" b="1" i="0" u="none" strike="noStrike" cap="none">
                <a:solidFill>
                  <a:schemeClr val="accent6"/>
                </a:solidFill>
                <a:latin typeface="Baloo"/>
                <a:ea typeface="Baloo"/>
                <a:cs typeface="Baloo"/>
                <a:sym typeface="Baloo"/>
              </a:defRPr>
            </a:lvl6pPr>
            <a:lvl7pPr marL="3200400" marR="0" lvl="6" indent="-317500" algn="ctr" rtl="0">
              <a:lnSpc>
                <a:spcPct val="100000"/>
              </a:lnSpc>
              <a:spcBef>
                <a:spcPts val="1600"/>
              </a:spcBef>
              <a:spcAft>
                <a:spcPts val="0"/>
              </a:spcAft>
              <a:buClr>
                <a:schemeClr val="accent6"/>
              </a:buClr>
              <a:buSzPts val="2000"/>
              <a:buFont typeface="Baloo"/>
              <a:buNone/>
              <a:defRPr sz="2000" b="1" i="0" u="none" strike="noStrike" cap="none">
                <a:solidFill>
                  <a:schemeClr val="accent6"/>
                </a:solidFill>
                <a:latin typeface="Baloo"/>
                <a:ea typeface="Baloo"/>
                <a:cs typeface="Baloo"/>
                <a:sym typeface="Baloo"/>
              </a:defRPr>
            </a:lvl7pPr>
            <a:lvl8pPr marL="3657600" marR="0" lvl="7" indent="-317500" algn="ctr" rtl="0">
              <a:lnSpc>
                <a:spcPct val="100000"/>
              </a:lnSpc>
              <a:spcBef>
                <a:spcPts val="1600"/>
              </a:spcBef>
              <a:spcAft>
                <a:spcPts val="0"/>
              </a:spcAft>
              <a:buClr>
                <a:schemeClr val="accent6"/>
              </a:buClr>
              <a:buSzPts val="2000"/>
              <a:buFont typeface="Baloo"/>
              <a:buNone/>
              <a:defRPr sz="2000" b="1" i="0" u="none" strike="noStrike" cap="none">
                <a:solidFill>
                  <a:schemeClr val="accent6"/>
                </a:solidFill>
                <a:latin typeface="Baloo"/>
                <a:ea typeface="Baloo"/>
                <a:cs typeface="Baloo"/>
                <a:sym typeface="Baloo"/>
              </a:defRPr>
            </a:lvl8pPr>
            <a:lvl9pPr marL="4114800" marR="0" lvl="8" indent="-317500" algn="ctr" rtl="0">
              <a:lnSpc>
                <a:spcPct val="100000"/>
              </a:lnSpc>
              <a:spcBef>
                <a:spcPts val="1600"/>
              </a:spcBef>
              <a:spcAft>
                <a:spcPts val="1600"/>
              </a:spcAft>
              <a:buClr>
                <a:schemeClr val="accent6"/>
              </a:buClr>
              <a:buSzPts val="2000"/>
              <a:buFont typeface="Baloo"/>
              <a:buNone/>
              <a:defRPr sz="2000" b="1" i="0" u="none" strike="noStrike" cap="none">
                <a:solidFill>
                  <a:schemeClr val="accent6"/>
                </a:solidFill>
                <a:latin typeface="Baloo"/>
                <a:ea typeface="Baloo"/>
                <a:cs typeface="Baloo"/>
                <a:sym typeface="Baloo"/>
              </a:defRPr>
            </a:lvl9pPr>
          </a:lstStyle>
          <a:p>
            <a:pPr marL="0" marR="0" lvl="0" indent="0" defTabSz="914400" rtl="0" eaLnBrk="1" fontAlgn="auto" latinLnBrk="0" hangingPunct="1">
              <a:lnSpc>
                <a:spcPct val="100000"/>
              </a:lnSpc>
              <a:spcBef>
                <a:spcPts val="0"/>
              </a:spcBef>
              <a:spcAft>
                <a:spcPts val="0"/>
              </a:spcAft>
              <a:buClr>
                <a:srgbClr val="000000"/>
              </a:buClr>
              <a:buSzPts val="1100"/>
              <a:buFont typeface="Arial"/>
              <a:buNone/>
              <a:tabLst/>
              <a:defRPr/>
            </a:pPr>
            <a:r>
              <a:rPr lang="en-US" sz="2000" b="1" dirty="0">
                <a:solidFill>
                  <a:schemeClr val="tx1"/>
                </a:solidFill>
                <a:effectLst/>
                <a:latin typeface="+mn-lt"/>
                <a:ea typeface="Times New Roman" panose="02020603050405020304" pitchFamily="18" charset="0"/>
                <a:cs typeface="Times New Roman" panose="02020603050405020304" pitchFamily="18" charset="0"/>
              </a:rPr>
              <a:t>The Thanksgiving basket was fantastic, </a:t>
            </a:r>
            <a:r>
              <a:rPr lang="en-US" sz="2000" b="1" dirty="0">
                <a:solidFill>
                  <a:schemeClr val="tx1"/>
                </a:solidFill>
                <a:effectLst/>
                <a:latin typeface="+mn-lt"/>
                <a:ea typeface="Calibri" panose="020F0502020204030204" pitchFamily="34" charset="0"/>
                <a:cs typeface="Times New Roman" panose="02020603050405020304" pitchFamily="18" charset="0"/>
              </a:rPr>
              <a:t>one time we got honey glazed carrots - they were delicious.</a:t>
            </a:r>
            <a:endParaRPr lang="en-US" sz="2000" b="0" dirty="0">
              <a:solidFill>
                <a:schemeClr val="tx1"/>
              </a:solidFill>
              <a:effectLst/>
              <a:latin typeface="+mn-lt"/>
              <a:ea typeface="Times New Roman" panose="02020603050405020304" pitchFamily="18" charset="0"/>
              <a:cs typeface="Times New Roman" panose="02020603050405020304" pitchFamily="18" charset="0"/>
            </a:endParaRPr>
          </a:p>
          <a:p>
            <a:endParaRPr lang="en-US" dirty="0">
              <a:solidFill>
                <a:schemeClr val="tx1"/>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dissolv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dissolve">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build="p"/>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5" name="Picture 4">
            <a:extLst>
              <a:ext uri="{FF2B5EF4-FFF2-40B4-BE49-F238E27FC236}">
                <a16:creationId xmlns:a16="http://schemas.microsoft.com/office/drawing/2014/main" id="{CE716928-DCF3-2A45-BDE2-A396CF972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16" y="324172"/>
            <a:ext cx="8617225" cy="46257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15" name="Title 14">
            <a:extLst>
              <a:ext uri="{FF2B5EF4-FFF2-40B4-BE49-F238E27FC236}">
                <a16:creationId xmlns:a16="http://schemas.microsoft.com/office/drawing/2014/main" id="{5F3DB656-4186-C74A-8510-4500B5A51085}"/>
              </a:ext>
            </a:extLst>
          </p:cNvPr>
          <p:cNvSpPr>
            <a:spLocks noGrp="1"/>
          </p:cNvSpPr>
          <p:nvPr>
            <p:ph type="title" idx="6"/>
          </p:nvPr>
        </p:nvSpPr>
        <p:spPr>
          <a:xfrm>
            <a:off x="1594532" y="3540625"/>
            <a:ext cx="2803766" cy="399000"/>
          </a:xfrm>
        </p:spPr>
        <p:txBody>
          <a:bodyPr/>
          <a:lstStyle/>
          <a:p>
            <a:r>
              <a:rPr lang="en-US" b="1" dirty="0">
                <a:latin typeface="+mn-lt"/>
              </a:rPr>
              <a:t>I can't get away - I am babysitting my granddaughter M-F. By the end of the day, my feet and legs are swollen</a:t>
            </a:r>
            <a:r>
              <a:rPr lang="en-US" b="1" dirty="0"/>
              <a:t>. </a:t>
            </a:r>
            <a:br>
              <a:rPr lang="en-US" b="1" dirty="0"/>
            </a:br>
            <a:endParaRPr lang="en-US" dirty="0"/>
          </a:p>
        </p:txBody>
      </p:sp>
      <p:sp>
        <p:nvSpPr>
          <p:cNvPr id="20" name="Title 19">
            <a:extLst>
              <a:ext uri="{FF2B5EF4-FFF2-40B4-BE49-F238E27FC236}">
                <a16:creationId xmlns:a16="http://schemas.microsoft.com/office/drawing/2014/main" id="{8F57E584-4EFA-AC46-88A7-5F2DA09BB322}"/>
              </a:ext>
            </a:extLst>
          </p:cNvPr>
          <p:cNvSpPr>
            <a:spLocks noGrp="1"/>
          </p:cNvSpPr>
          <p:nvPr>
            <p:ph type="title" idx="9"/>
          </p:nvPr>
        </p:nvSpPr>
        <p:spPr>
          <a:xfrm>
            <a:off x="4571950" y="3540625"/>
            <a:ext cx="2705465" cy="399000"/>
          </a:xfrm>
        </p:spPr>
        <p:txBody>
          <a:bodyPr/>
          <a:lstStyle/>
          <a:p>
            <a:r>
              <a:rPr lang="en-US" b="1" dirty="0">
                <a:latin typeface="+mn-lt"/>
              </a:rPr>
              <a:t>I have a master's degree, it is embarrassing, I had an awesome job, but faced horrible health issues and got fired.</a:t>
            </a:r>
            <a:br>
              <a:rPr lang="en-US" b="1" dirty="0">
                <a:latin typeface="+mn-lt"/>
              </a:rPr>
            </a:br>
            <a:endParaRPr lang="en-US" dirty="0">
              <a:latin typeface="+mn-lt"/>
            </a:endParaRPr>
          </a:p>
        </p:txBody>
      </p:sp>
      <p:sp>
        <p:nvSpPr>
          <p:cNvPr id="31" name="Title 30">
            <a:extLst>
              <a:ext uri="{FF2B5EF4-FFF2-40B4-BE49-F238E27FC236}">
                <a16:creationId xmlns:a16="http://schemas.microsoft.com/office/drawing/2014/main" id="{0A5DDB25-DBF6-6648-B8D9-7D9FC2FD37A6}"/>
              </a:ext>
            </a:extLst>
          </p:cNvPr>
          <p:cNvSpPr>
            <a:spLocks noGrp="1"/>
          </p:cNvSpPr>
          <p:nvPr>
            <p:ph type="title"/>
          </p:nvPr>
        </p:nvSpPr>
        <p:spPr>
          <a:xfrm>
            <a:off x="1594532" y="1315550"/>
            <a:ext cx="2629954" cy="381025"/>
          </a:xfrm>
        </p:spPr>
        <p:txBody>
          <a:bodyPr/>
          <a:lstStyle/>
          <a:p>
            <a:r>
              <a:rPr lang="en-US" b="1" dirty="0">
                <a:latin typeface="+mn-lt"/>
              </a:rPr>
              <a:t>We lost our home due to foreclosure. We were facing eviction and short on money. At the end of the month nothing was left. </a:t>
            </a:r>
            <a:br>
              <a:rPr lang="en-US" b="1" dirty="0">
                <a:latin typeface="+mn-lt"/>
              </a:rPr>
            </a:br>
            <a:endParaRPr lang="en-US" dirty="0">
              <a:latin typeface="+mn-lt"/>
            </a:endParaRPr>
          </a:p>
        </p:txBody>
      </p:sp>
      <p:sp>
        <p:nvSpPr>
          <p:cNvPr id="33" name="Title 32">
            <a:extLst>
              <a:ext uri="{FF2B5EF4-FFF2-40B4-BE49-F238E27FC236}">
                <a16:creationId xmlns:a16="http://schemas.microsoft.com/office/drawing/2014/main" id="{7EAEFCD5-CE5D-3040-8130-98A9EB5270CC}"/>
              </a:ext>
            </a:extLst>
          </p:cNvPr>
          <p:cNvSpPr>
            <a:spLocks noGrp="1"/>
          </p:cNvSpPr>
          <p:nvPr>
            <p:ph type="title" idx="3"/>
          </p:nvPr>
        </p:nvSpPr>
        <p:spPr>
          <a:xfrm>
            <a:off x="4658772" y="1421977"/>
            <a:ext cx="2807568" cy="399000"/>
          </a:xfrm>
        </p:spPr>
        <p:txBody>
          <a:bodyPr/>
          <a:lstStyle/>
          <a:p>
            <a:r>
              <a:rPr lang="en-US" b="1" dirty="0">
                <a:latin typeface="+mn-lt"/>
              </a:rPr>
              <a:t>My husband passed and I lost the income he had. I am working but can't even cover the mortgage, I will be homeless with 2 dogs if someone can't help.</a:t>
            </a:r>
            <a:br>
              <a:rPr lang="en-US" b="1" dirty="0">
                <a:latin typeface="+mn-lt"/>
              </a:rPr>
            </a:b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dissolv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31"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22" name="Picture 21">
            <a:extLst>
              <a:ext uri="{FF2B5EF4-FFF2-40B4-BE49-F238E27FC236}">
                <a16:creationId xmlns:a16="http://schemas.microsoft.com/office/drawing/2014/main" id="{619B4288-EEF1-1C45-BDA6-677DFFD550B4}"/>
              </a:ext>
            </a:extLst>
          </p:cNvPr>
          <p:cNvPicPr>
            <a:picLocks noChangeAspect="1"/>
          </p:cNvPicPr>
          <p:nvPr/>
        </p:nvPicPr>
        <p:blipFill rotWithShape="1">
          <a:blip r:embed="rId3">
            <a:extLst>
              <a:ext uri="{28A0092B-C50C-407E-A947-70E740481C1C}">
                <a14:useLocalDpi xmlns:a14="http://schemas.microsoft.com/office/drawing/2010/main" val="0"/>
              </a:ext>
            </a:extLst>
          </a:blip>
          <a:srcRect t="-357" r="-1026"/>
          <a:stretch/>
        </p:blipFill>
        <p:spPr>
          <a:xfrm>
            <a:off x="638503" y="957297"/>
            <a:ext cx="7866993" cy="3787596"/>
          </a:xfrm>
          <a:prstGeom prst="rect">
            <a:avLst/>
          </a:prstGeom>
        </p:spPr>
      </p:pic>
      <p:sp>
        <p:nvSpPr>
          <p:cNvPr id="2" name="TextBox 1">
            <a:extLst>
              <a:ext uri="{FF2B5EF4-FFF2-40B4-BE49-F238E27FC236}">
                <a16:creationId xmlns:a16="http://schemas.microsoft.com/office/drawing/2014/main" id="{C33CDBD5-1A9E-ED36-8307-A0B72B991073}"/>
              </a:ext>
            </a:extLst>
          </p:cNvPr>
          <p:cNvSpPr txBox="1"/>
          <p:nvPr/>
        </p:nvSpPr>
        <p:spPr>
          <a:xfrm>
            <a:off x="792480" y="320040"/>
            <a:ext cx="2849880" cy="400110"/>
          </a:xfrm>
          <a:prstGeom prst="rect">
            <a:avLst/>
          </a:prstGeom>
          <a:noFill/>
        </p:spPr>
        <p:txBody>
          <a:bodyPr wrap="square" rtlCol="0">
            <a:spAutoFit/>
          </a:bodyPr>
          <a:lstStyle/>
          <a:p>
            <a:r>
              <a:rPr lang="en-US" sz="2000" b="1" dirty="0">
                <a:solidFill>
                  <a:schemeClr val="accent2">
                    <a:lumMod val="25000"/>
                  </a:schemeClr>
                </a:solidFill>
              </a:rPr>
              <a:t>WHY HD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D0C4CC-1DA3-C4BD-A65D-EC0E252847D3}"/>
              </a:ext>
            </a:extLst>
          </p:cNvPr>
          <p:cNvSpPr txBox="1"/>
          <p:nvPr/>
        </p:nvSpPr>
        <p:spPr>
          <a:xfrm>
            <a:off x="1503847" y="2217807"/>
            <a:ext cx="6438585" cy="707886"/>
          </a:xfrm>
          <a:prstGeom prst="rect">
            <a:avLst/>
          </a:prstGeom>
          <a:noFill/>
        </p:spPr>
        <p:txBody>
          <a:bodyPr wrap="square">
            <a:spAutoFit/>
          </a:bodyPr>
          <a:lstStyle/>
          <a:p>
            <a:r>
              <a:rPr lang="en-US" sz="2000" dirty="0"/>
              <a:t>I don't have a car, 8 or 9 months ago the transmission died and its 4,000 to fix</a:t>
            </a:r>
          </a:p>
        </p:txBody>
      </p:sp>
      <p:sp>
        <p:nvSpPr>
          <p:cNvPr id="4" name="TextBox 3">
            <a:extLst>
              <a:ext uri="{FF2B5EF4-FFF2-40B4-BE49-F238E27FC236}">
                <a16:creationId xmlns:a16="http://schemas.microsoft.com/office/drawing/2014/main" id="{2125F05C-15AE-4438-E2F9-AA0D79B0167A}"/>
              </a:ext>
            </a:extLst>
          </p:cNvPr>
          <p:cNvSpPr txBox="1"/>
          <p:nvPr/>
        </p:nvSpPr>
        <p:spPr>
          <a:xfrm>
            <a:off x="869058" y="309838"/>
            <a:ext cx="3854082" cy="461665"/>
          </a:xfrm>
          <a:prstGeom prst="rect">
            <a:avLst/>
          </a:prstGeom>
          <a:noFill/>
        </p:spPr>
        <p:txBody>
          <a:bodyPr wrap="square" rtlCol="0">
            <a:spAutoFit/>
          </a:bodyPr>
          <a:lstStyle/>
          <a:p>
            <a:r>
              <a:rPr lang="en-US" sz="2400" b="1" dirty="0"/>
              <a:t>Transportation</a:t>
            </a:r>
          </a:p>
        </p:txBody>
      </p:sp>
    </p:spTree>
    <p:extLst>
      <p:ext uri="{BB962C8B-B14F-4D97-AF65-F5344CB8AC3E}">
        <p14:creationId xmlns:p14="http://schemas.microsoft.com/office/powerpoint/2010/main" val="148226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EB799A-1BA0-4D26-E573-C6C4D6E06026}"/>
              </a:ext>
            </a:extLst>
          </p:cNvPr>
          <p:cNvSpPr txBox="1"/>
          <p:nvPr/>
        </p:nvSpPr>
        <p:spPr>
          <a:xfrm>
            <a:off x="1534076" y="2099960"/>
            <a:ext cx="6574612" cy="400110"/>
          </a:xfrm>
          <a:prstGeom prst="rect">
            <a:avLst/>
          </a:prstGeom>
          <a:noFill/>
        </p:spPr>
        <p:txBody>
          <a:bodyPr wrap="square">
            <a:spAutoFit/>
          </a:bodyPr>
          <a:lstStyle/>
          <a:p>
            <a:r>
              <a:rPr lang="en-US" sz="2000" dirty="0"/>
              <a:t>I’</a:t>
            </a:r>
            <a:r>
              <a:rPr lang="en-US" sz="2000" dirty="0">
                <a:latin typeface="Arial" panose="020B0604020202020204" pitchFamily="34" charset="0"/>
                <a:ea typeface="Times New Roman" panose="02020603050405020304" pitchFamily="18" charset="0"/>
                <a:cs typeface="Times New Roman" panose="02020603050405020304" pitchFamily="18" charset="0"/>
              </a:rPr>
              <a:t>m disabled, can't carry bags, no one to help me</a:t>
            </a:r>
          </a:p>
        </p:txBody>
      </p:sp>
      <p:sp>
        <p:nvSpPr>
          <p:cNvPr id="4" name="TextBox 3">
            <a:extLst>
              <a:ext uri="{FF2B5EF4-FFF2-40B4-BE49-F238E27FC236}">
                <a16:creationId xmlns:a16="http://schemas.microsoft.com/office/drawing/2014/main" id="{AAA6EDB8-9792-DF6E-C5F0-B9171FD6E540}"/>
              </a:ext>
            </a:extLst>
          </p:cNvPr>
          <p:cNvSpPr txBox="1"/>
          <p:nvPr/>
        </p:nvSpPr>
        <p:spPr>
          <a:xfrm>
            <a:off x="921957" y="264496"/>
            <a:ext cx="3899425" cy="461665"/>
          </a:xfrm>
          <a:prstGeom prst="rect">
            <a:avLst/>
          </a:prstGeom>
          <a:noFill/>
        </p:spPr>
        <p:txBody>
          <a:bodyPr wrap="square" rtlCol="0">
            <a:spAutoFit/>
          </a:bodyPr>
          <a:lstStyle/>
          <a:p>
            <a:r>
              <a:rPr lang="en-US" sz="2400" b="1" dirty="0"/>
              <a:t>Disability</a:t>
            </a:r>
          </a:p>
        </p:txBody>
      </p:sp>
    </p:spTree>
    <p:extLst>
      <p:ext uri="{BB962C8B-B14F-4D97-AF65-F5344CB8AC3E}">
        <p14:creationId xmlns:p14="http://schemas.microsoft.com/office/powerpoint/2010/main" val="23212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584AB8A-69CB-E725-9AB2-88DDC3AC1DAC}"/>
              </a:ext>
            </a:extLst>
          </p:cNvPr>
          <p:cNvSpPr txBox="1"/>
          <p:nvPr/>
        </p:nvSpPr>
        <p:spPr>
          <a:xfrm>
            <a:off x="1450949" y="1981825"/>
            <a:ext cx="6446143" cy="707886"/>
          </a:xfrm>
          <a:prstGeom prst="rect">
            <a:avLst/>
          </a:prstGeom>
          <a:noFill/>
        </p:spPr>
        <p:txBody>
          <a:bodyPr wrap="square">
            <a:spAutoFit/>
          </a:bodyPr>
          <a:lstStyle/>
          <a:p>
            <a:r>
              <a:rPr lang="en-US" sz="2000" dirty="0"/>
              <a:t>I</a:t>
            </a:r>
            <a:r>
              <a:rPr lang="en-US" sz="2000" dirty="0">
                <a:latin typeface="Arial" panose="020B0604020202020204" pitchFamily="34" charset="0"/>
                <a:ea typeface="Times New Roman" panose="02020603050405020304" pitchFamily="18" charset="0"/>
                <a:cs typeface="Times New Roman" panose="02020603050405020304" pitchFamily="18" charset="0"/>
              </a:rPr>
              <a:t>'m homebound - I cannot walk more than 10 steps, I’m in pain, I  use a walker</a:t>
            </a:r>
          </a:p>
        </p:txBody>
      </p:sp>
      <p:sp>
        <p:nvSpPr>
          <p:cNvPr id="4" name="TextBox 3">
            <a:extLst>
              <a:ext uri="{FF2B5EF4-FFF2-40B4-BE49-F238E27FC236}">
                <a16:creationId xmlns:a16="http://schemas.microsoft.com/office/drawing/2014/main" id="{B8A11467-ADD7-4F84-C8B6-BC6E57ED1E35}"/>
              </a:ext>
            </a:extLst>
          </p:cNvPr>
          <p:cNvSpPr txBox="1"/>
          <p:nvPr/>
        </p:nvSpPr>
        <p:spPr>
          <a:xfrm>
            <a:off x="778374" y="264496"/>
            <a:ext cx="3461117" cy="461665"/>
          </a:xfrm>
          <a:prstGeom prst="rect">
            <a:avLst/>
          </a:prstGeom>
          <a:noFill/>
        </p:spPr>
        <p:txBody>
          <a:bodyPr wrap="square" rtlCol="0">
            <a:spAutoFit/>
          </a:bodyPr>
          <a:lstStyle/>
          <a:p>
            <a:r>
              <a:rPr lang="en-US" sz="2400" b="1" dirty="0"/>
              <a:t>Getting Around</a:t>
            </a:r>
          </a:p>
        </p:txBody>
      </p:sp>
    </p:spTree>
    <p:extLst>
      <p:ext uri="{BB962C8B-B14F-4D97-AF65-F5344CB8AC3E}">
        <p14:creationId xmlns:p14="http://schemas.microsoft.com/office/powerpoint/2010/main" val="44715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EAD1AA-91EF-3066-9AE3-6B48777EE79D}"/>
              </a:ext>
            </a:extLst>
          </p:cNvPr>
          <p:cNvSpPr txBox="1"/>
          <p:nvPr/>
        </p:nvSpPr>
        <p:spPr>
          <a:xfrm>
            <a:off x="1390492" y="2110085"/>
            <a:ext cx="6544384" cy="923330"/>
          </a:xfrm>
          <a:prstGeom prst="rect">
            <a:avLst/>
          </a:prstGeom>
          <a:noFill/>
        </p:spPr>
        <p:txBody>
          <a:bodyPr wrap="square">
            <a:spAutoFit/>
          </a:bodyPr>
          <a:lstStyle/>
          <a:p>
            <a:r>
              <a:rPr lang="en-US" sz="2000" dirty="0"/>
              <a:t>I </a:t>
            </a:r>
            <a:r>
              <a:rPr lang="en-US" sz="2000" dirty="0">
                <a:latin typeface="Arial" panose="020B0604020202020204" pitchFamily="34" charset="0"/>
                <a:ea typeface="Times New Roman" panose="02020603050405020304" pitchFamily="18" charset="0"/>
              </a:rPr>
              <a:t>have two young kids and it makes it hard to go someplace</a:t>
            </a:r>
            <a:r>
              <a:rPr lang="en-US" sz="2000" dirty="0"/>
              <a:t> </a:t>
            </a:r>
          </a:p>
          <a:p>
            <a:endParaRPr lang="en-US" sz="1400" dirty="0"/>
          </a:p>
        </p:txBody>
      </p:sp>
      <p:sp>
        <p:nvSpPr>
          <p:cNvPr id="4" name="TextBox 3">
            <a:extLst>
              <a:ext uri="{FF2B5EF4-FFF2-40B4-BE49-F238E27FC236}">
                <a16:creationId xmlns:a16="http://schemas.microsoft.com/office/drawing/2014/main" id="{56848381-333F-B88D-44DD-081BE8EBFF50}"/>
              </a:ext>
            </a:extLst>
          </p:cNvPr>
          <p:cNvSpPr txBox="1"/>
          <p:nvPr/>
        </p:nvSpPr>
        <p:spPr>
          <a:xfrm>
            <a:off x="574334" y="302281"/>
            <a:ext cx="3725613" cy="461665"/>
          </a:xfrm>
          <a:prstGeom prst="rect">
            <a:avLst/>
          </a:prstGeom>
          <a:noFill/>
        </p:spPr>
        <p:txBody>
          <a:bodyPr wrap="square" rtlCol="0">
            <a:spAutoFit/>
          </a:bodyPr>
          <a:lstStyle/>
          <a:p>
            <a:r>
              <a:rPr lang="en-US" sz="2400" b="1" dirty="0"/>
              <a:t>Childcare</a:t>
            </a:r>
          </a:p>
        </p:txBody>
      </p:sp>
    </p:spTree>
    <p:extLst>
      <p:ext uri="{BB962C8B-B14F-4D97-AF65-F5344CB8AC3E}">
        <p14:creationId xmlns:p14="http://schemas.microsoft.com/office/powerpoint/2010/main" val="281444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DC142308-CF85-FE4F-8A3C-C88634F8DDF2}"/>
              </a:ext>
            </a:extLst>
          </p:cNvPr>
          <p:cNvGraphicFramePr/>
          <p:nvPr>
            <p:extLst>
              <p:ext uri="{D42A27DB-BD31-4B8C-83A1-F6EECF244321}">
                <p14:modId xmlns:p14="http://schemas.microsoft.com/office/powerpoint/2010/main" val="1950928424"/>
              </p:ext>
            </p:extLst>
          </p:nvPr>
        </p:nvGraphicFramePr>
        <p:xfrm>
          <a:off x="271696" y="52899"/>
          <a:ext cx="5478993" cy="472172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6AA96B3-CE6B-044F-A17F-8C221BE92115}"/>
              </a:ext>
            </a:extLst>
          </p:cNvPr>
          <p:cNvSpPr txBox="1"/>
          <p:nvPr/>
        </p:nvSpPr>
        <p:spPr>
          <a:xfrm>
            <a:off x="5992871" y="1186755"/>
            <a:ext cx="2728292" cy="2677656"/>
          </a:xfrm>
          <a:prstGeom prst="rect">
            <a:avLst/>
          </a:prstGeom>
          <a:noFill/>
        </p:spPr>
        <p:txBody>
          <a:bodyPr wrap="square" rtlCol="0">
            <a:spAutoFit/>
          </a:bodyPr>
          <a:lstStyle/>
          <a:p>
            <a:r>
              <a:rPr lang="en-US" sz="2100" b="1" dirty="0"/>
              <a:t>Youngest – 21</a:t>
            </a:r>
          </a:p>
          <a:p>
            <a:r>
              <a:rPr lang="en-US" sz="2100" b="1" dirty="0"/>
              <a:t>Oldest – 80	</a:t>
            </a:r>
          </a:p>
          <a:p>
            <a:r>
              <a:rPr lang="en-US" sz="2100" b="1" dirty="0"/>
              <a:t>Average – 46</a:t>
            </a:r>
          </a:p>
          <a:p>
            <a:r>
              <a:rPr lang="en-US" sz="2100" b="1" dirty="0"/>
              <a:t>43% - 55 and older</a:t>
            </a:r>
          </a:p>
          <a:p>
            <a:endParaRPr lang="en-US" sz="2100" b="1" dirty="0"/>
          </a:p>
          <a:p>
            <a:r>
              <a:rPr lang="en-US" sz="2100" b="1" dirty="0"/>
              <a:t>Median – 45.5 (per US Census 38.5)</a:t>
            </a:r>
          </a:p>
          <a:p>
            <a:endParaRPr lang="en-US" sz="2100" b="1" dirty="0"/>
          </a:p>
        </p:txBody>
      </p:sp>
    </p:spTree>
    <p:extLst>
      <p:ext uri="{BB962C8B-B14F-4D97-AF65-F5344CB8AC3E}">
        <p14:creationId xmlns:p14="http://schemas.microsoft.com/office/powerpoint/2010/main" val="390276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70" name="Google Shape;270;p29"/>
          <p:cNvSpPr/>
          <p:nvPr/>
        </p:nvSpPr>
        <p:spPr>
          <a:xfrm>
            <a:off x="8274476" y="4338857"/>
            <a:ext cx="9277" cy="9277"/>
          </a:xfrm>
          <a:custGeom>
            <a:avLst/>
            <a:gdLst/>
            <a:ahLst/>
            <a:cxnLst/>
            <a:rect l="l" t="t" r="r" b="b"/>
            <a:pathLst>
              <a:path w="338" h="338" extrusionOk="0">
                <a:moveTo>
                  <a:pt x="168" y="1"/>
                </a:moveTo>
                <a:cubicBezTo>
                  <a:pt x="75" y="1"/>
                  <a:pt x="1" y="75"/>
                  <a:pt x="1" y="169"/>
                </a:cubicBezTo>
                <a:cubicBezTo>
                  <a:pt x="1" y="262"/>
                  <a:pt x="75" y="338"/>
                  <a:pt x="168" y="338"/>
                </a:cubicBezTo>
                <a:cubicBezTo>
                  <a:pt x="261" y="338"/>
                  <a:pt x="337" y="262"/>
                  <a:pt x="337" y="169"/>
                </a:cubicBezTo>
                <a:cubicBezTo>
                  <a:pt x="337" y="75"/>
                  <a:pt x="261" y="1"/>
                  <a:pt x="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271;p29"/>
          <p:cNvSpPr/>
          <p:nvPr/>
        </p:nvSpPr>
        <p:spPr>
          <a:xfrm>
            <a:off x="6634684" y="4338857"/>
            <a:ext cx="9249" cy="9277"/>
          </a:xfrm>
          <a:custGeom>
            <a:avLst/>
            <a:gdLst/>
            <a:ahLst/>
            <a:cxnLst/>
            <a:rect l="l" t="t" r="r" b="b"/>
            <a:pathLst>
              <a:path w="337" h="338" extrusionOk="0">
                <a:moveTo>
                  <a:pt x="169" y="1"/>
                </a:moveTo>
                <a:cubicBezTo>
                  <a:pt x="76" y="1"/>
                  <a:pt x="0" y="75"/>
                  <a:pt x="0" y="169"/>
                </a:cubicBezTo>
                <a:cubicBezTo>
                  <a:pt x="0" y="262"/>
                  <a:pt x="76" y="338"/>
                  <a:pt x="169" y="338"/>
                </a:cubicBezTo>
                <a:cubicBezTo>
                  <a:pt x="262" y="338"/>
                  <a:pt x="337" y="262"/>
                  <a:pt x="337" y="169"/>
                </a:cubicBezTo>
                <a:cubicBezTo>
                  <a:pt x="337" y="75"/>
                  <a:pt x="262" y="1"/>
                  <a:pt x="1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aphicFrame>
        <p:nvGraphicFramePr>
          <p:cNvPr id="14" name="Chart 13">
            <a:extLst>
              <a:ext uri="{FF2B5EF4-FFF2-40B4-BE49-F238E27FC236}">
                <a16:creationId xmlns:a16="http://schemas.microsoft.com/office/drawing/2014/main" id="{C4B17033-2FE7-2B48-8CDA-EA2DC97F4F19}"/>
              </a:ext>
            </a:extLst>
          </p:cNvPr>
          <p:cNvGraphicFramePr/>
          <p:nvPr>
            <p:extLst>
              <p:ext uri="{D42A27DB-BD31-4B8C-83A1-F6EECF244321}">
                <p14:modId xmlns:p14="http://schemas.microsoft.com/office/powerpoint/2010/main" val="2525706953"/>
              </p:ext>
            </p:extLst>
          </p:nvPr>
        </p:nvGraphicFramePr>
        <p:xfrm>
          <a:off x="93215" y="-1"/>
          <a:ext cx="7022059" cy="497319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E7F9B8CB-507D-6B42-A741-02C3778FC5F5}"/>
              </a:ext>
            </a:extLst>
          </p:cNvPr>
          <p:cNvSpPr txBox="1"/>
          <p:nvPr/>
        </p:nvSpPr>
        <p:spPr>
          <a:xfrm>
            <a:off x="7228114" y="1751964"/>
            <a:ext cx="1915886" cy="1938992"/>
          </a:xfrm>
          <a:prstGeom prst="rect">
            <a:avLst/>
          </a:prstGeom>
          <a:noFill/>
        </p:spPr>
        <p:txBody>
          <a:bodyPr wrap="square" rtlCol="0">
            <a:spAutoFit/>
          </a:bodyPr>
          <a:lstStyle/>
          <a:p>
            <a:r>
              <a:rPr lang="en-US" sz="2400" b="1" dirty="0"/>
              <a:t>US Census – 50.4% of the population is female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rld Vegan Day Minitheme by Slidesgo">
  <a:themeElements>
    <a:clrScheme name="Simple Light">
      <a:dk1>
        <a:srgbClr val="000000"/>
      </a:dk1>
      <a:lt1>
        <a:srgbClr val="FFFFFF"/>
      </a:lt1>
      <a:dk2>
        <a:srgbClr val="5D548D"/>
      </a:dk2>
      <a:lt2>
        <a:srgbClr val="34597F"/>
      </a:lt2>
      <a:accent1>
        <a:srgbClr val="7EB87E"/>
      </a:accent1>
      <a:accent2>
        <a:srgbClr val="FCEED0"/>
      </a:accent2>
      <a:accent3>
        <a:srgbClr val="FCC842"/>
      </a:accent3>
      <a:accent4>
        <a:srgbClr val="FA6515"/>
      </a:accent4>
      <a:accent5>
        <a:srgbClr val="F8202A"/>
      </a:accent5>
      <a:accent6>
        <a:srgbClr val="7E351D"/>
      </a:accent6>
      <a:hlink>
        <a:srgbClr val="7E351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C0C4CDBD4D934EA8BAAFA2BD427B2F" ma:contentTypeVersion="19" ma:contentTypeDescription="Create a new document." ma:contentTypeScope="" ma:versionID="5315c4344338331ca4a543ba5187f4a4">
  <xsd:schema xmlns:xsd="http://www.w3.org/2001/XMLSchema" xmlns:xs="http://www.w3.org/2001/XMLSchema" xmlns:p="http://schemas.microsoft.com/office/2006/metadata/properties" xmlns:ns2="a839353f-a923-4c81-ac81-2ad5ddae9fed" xmlns:ns3="65f4b575-b71f-4234-8394-033f4158dac5" targetNamespace="http://schemas.microsoft.com/office/2006/metadata/properties" ma:root="true" ma:fieldsID="d517538832395e24e001c08f8702b205" ns2:_="" ns3:_="">
    <xsd:import namespace="a839353f-a923-4c81-ac81-2ad5ddae9fed"/>
    <xsd:import namespace="65f4b575-b71f-4234-8394-033f4158dac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KathyMarco"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9353f-a923-4c81-ac81-2ad5ddae9f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53f8d45-5cc0-4852-8910-d5ccb5171460" ma:termSetId="09814cd3-568e-fe90-9814-8d621ff8fb84" ma:anchorId="fba54fb3-c3e1-fe81-a776-ca4b69148c4d" ma:open="true" ma:isKeyword="false">
      <xsd:complexType>
        <xsd:sequence>
          <xsd:element ref="pc:Terms" minOccurs="0" maxOccurs="1"/>
        </xsd:sequence>
      </xsd:complexType>
    </xsd:element>
    <xsd:element name="KathyMarco" ma:index="24" nillable="true" ma:displayName="Kathy Marco" ma:format="DateOnly" ma:internalName="KathyMarco">
      <xsd:simpleType>
        <xsd:restriction base="dms:DateTim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f4b575-b71f-4234-8394-033f4158da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f783a5d-d621-4be6-bc50-10bfd8202f4c}" ma:internalName="TaxCatchAll" ma:showField="CatchAllData" ma:web="65f4b575-b71f-4234-8394-033f4158da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2006F2-3E49-4176-83FB-A114F64E3FB8}">
  <ds:schemaRefs>
    <ds:schemaRef ds:uri="http://schemas.microsoft.com/sharepoint/v3/contenttype/forms"/>
  </ds:schemaRefs>
</ds:datastoreItem>
</file>

<file path=customXml/itemProps2.xml><?xml version="1.0" encoding="utf-8"?>
<ds:datastoreItem xmlns:ds="http://schemas.openxmlformats.org/officeDocument/2006/customXml" ds:itemID="{03593576-5272-4540-8DAB-B9C5403F65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39353f-a923-4c81-ac81-2ad5ddae9fed"/>
    <ds:schemaRef ds:uri="65f4b575-b71f-4234-8394-033f4158da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9232</TotalTime>
  <Words>1086</Words>
  <Application>Microsoft Office PowerPoint</Application>
  <PresentationFormat>On-screen Show (16:9)</PresentationFormat>
  <Paragraphs>112</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Baloo</vt:lpstr>
      <vt:lpstr>Calibri</vt:lpstr>
      <vt:lpstr>Barlow</vt:lpstr>
      <vt:lpstr>World Vegan Day Minitheme by Slidesgo</vt:lpstr>
      <vt:lpstr>Home Delivery: Why It Matters</vt:lpstr>
      <vt:lpstr>I can't get away - I am babysitting my granddaughter M-F. By the end of the day, my feet and legs are swollen.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Income</vt:lpstr>
      <vt:lpstr>Take Away – Sharing is Caring</vt:lpstr>
      <vt:lpstr>Take Away – Immense Gratitude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Cynthia Bott</dc:creator>
  <cp:lastModifiedBy>Peyton Yourch</cp:lastModifiedBy>
  <cp:revision>18</cp:revision>
  <dcterms:modified xsi:type="dcterms:W3CDTF">2024-06-07T14:43:58Z</dcterms:modified>
</cp:coreProperties>
</file>